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1" r:id="rId2"/>
  </p:sldMasterIdLst>
  <p:notesMasterIdLst>
    <p:notesMasterId r:id="rId31"/>
  </p:notesMasterIdLst>
  <p:handoutMasterIdLst>
    <p:handoutMasterId r:id="rId32"/>
  </p:handoutMasterIdLst>
  <p:sldIdLst>
    <p:sldId id="602" r:id="rId3"/>
    <p:sldId id="570" r:id="rId4"/>
    <p:sldId id="565" r:id="rId5"/>
    <p:sldId id="572" r:id="rId6"/>
    <p:sldId id="573" r:id="rId7"/>
    <p:sldId id="575" r:id="rId8"/>
    <p:sldId id="576" r:id="rId9"/>
    <p:sldId id="585" r:id="rId10"/>
    <p:sldId id="584" r:id="rId11"/>
    <p:sldId id="599" r:id="rId12"/>
    <p:sldId id="597" r:id="rId13"/>
    <p:sldId id="595" r:id="rId14"/>
    <p:sldId id="596" r:id="rId15"/>
    <p:sldId id="598" r:id="rId16"/>
    <p:sldId id="583" r:id="rId17"/>
    <p:sldId id="586" r:id="rId18"/>
    <p:sldId id="590" r:id="rId19"/>
    <p:sldId id="574" r:id="rId20"/>
    <p:sldId id="578" r:id="rId21"/>
    <p:sldId id="579" r:id="rId22"/>
    <p:sldId id="580" r:id="rId23"/>
    <p:sldId id="582" r:id="rId24"/>
    <p:sldId id="588" r:id="rId25"/>
    <p:sldId id="591" r:id="rId26"/>
    <p:sldId id="589" r:id="rId27"/>
    <p:sldId id="592" r:id="rId28"/>
    <p:sldId id="566" r:id="rId29"/>
    <p:sldId id="603" r:id="rId30"/>
  </p:sldIdLst>
  <p:sldSz cx="9144000" cy="6858000" type="screen4x3"/>
  <p:notesSz cx="6858000" cy="9077325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FF"/>
    <a:srgbClr val="00FF00"/>
    <a:srgbClr val="000000"/>
    <a:srgbClr val="008000"/>
    <a:srgbClr val="FF0066"/>
    <a:srgbClr val="FF0000"/>
    <a:srgbClr val="FF3300"/>
    <a:srgbClr val="EB581D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1" autoAdjust="0"/>
    <p:restoredTop sz="86441" autoAdjust="0"/>
  </p:normalViewPr>
  <p:slideViewPr>
    <p:cSldViewPr>
      <p:cViewPr>
        <p:scale>
          <a:sx n="50" d="100"/>
          <a:sy n="50" d="100"/>
        </p:scale>
        <p:origin x="-3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59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 of Dirty</c:v>
                </c:pt>
              </c:strCache>
            </c:strRef>
          </c:tx>
          <c:spPr>
            <a:ln w="76200">
              <a:solidFill>
                <a:srgbClr val="00FFFF"/>
              </a:solidFill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Time 1</c:v>
                </c:pt>
                <c:pt idx="1">
                  <c:v>Time 2</c:v>
                </c:pt>
                <c:pt idx="2">
                  <c:v>time 3</c:v>
                </c:pt>
                <c:pt idx="3">
                  <c:v>time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95</c:v>
                </c:pt>
                <c:pt idx="2">
                  <c:v>18</c:v>
                </c:pt>
                <c:pt idx="3">
                  <c:v>14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Cost of Quick</c:v>
                </c:pt>
              </c:strCache>
            </c:strRef>
          </c:tx>
          <c:spPr>
            <a:ln w="76200">
              <a:solidFill>
                <a:srgbClr val="FFFF00"/>
              </a:solidFill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Time 1</c:v>
                </c:pt>
                <c:pt idx="1">
                  <c:v>Time 2</c:v>
                </c:pt>
                <c:pt idx="2">
                  <c:v>time 3</c:v>
                </c:pt>
                <c:pt idx="3">
                  <c:v>time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949312"/>
        <c:axId val="206460032"/>
      </c:lineChart>
      <c:catAx>
        <c:axId val="19994931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879" b="0" i="0" u="none" strike="noStrike" baseline="0">
                    <a:solidFill>
                      <a:srgbClr val="FFFFFF"/>
                    </a:solidFill>
                    <a:latin typeface="Comic Sans MS"/>
                    <a:ea typeface="Comic Sans MS"/>
                    <a:cs typeface="Comic Sans MS"/>
                  </a:defRPr>
                </a:pPr>
                <a:r>
                  <a:rPr lang="en-US"/>
                  <a:t>Time --&gt; 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06460032"/>
        <c:crosses val="autoZero"/>
        <c:auto val="1"/>
        <c:lblAlgn val="ctr"/>
        <c:lblOffset val="100"/>
        <c:noMultiLvlLbl val="0"/>
      </c:catAx>
      <c:valAx>
        <c:axId val="206460032"/>
        <c:scaling>
          <c:orientation val="minMax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 sz="1879" b="0" i="0" u="none" strike="noStrike" baseline="0">
                    <a:solidFill>
                      <a:srgbClr val="FFFFFF"/>
                    </a:solidFill>
                    <a:latin typeface="Comic Sans MS"/>
                    <a:ea typeface="Comic Sans MS"/>
                    <a:cs typeface="Comic Sans MS"/>
                  </a:defRPr>
                </a:pPr>
                <a:r>
                  <a:rPr lang="en-US"/>
                  <a:t>Value to cost ratio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9949312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879">
              <a:latin typeface="Comic Sans MS" pitchFamily="66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31E86-68CC-4ADC-B642-FB000FA3FB6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FEC897-B9E9-48D0-BC58-2F2A3A49AC5E}">
      <dgm:prSet phldrT="[Text]" custT="1"/>
      <dgm:spPr/>
      <dgm:t>
        <a:bodyPr/>
        <a:lstStyle/>
        <a:p>
          <a:r>
            <a:rPr lang="en-US" sz="3200" b="1" dirty="0" smtClean="0">
              <a:solidFill>
                <a:srgbClr val="FFFF00"/>
              </a:solidFill>
            </a:rPr>
            <a:t>Poverty</a:t>
          </a:r>
          <a:endParaRPr lang="en-US" sz="3200" b="1" dirty="0">
            <a:solidFill>
              <a:srgbClr val="FFFF00"/>
            </a:solidFill>
          </a:endParaRPr>
        </a:p>
      </dgm:t>
    </dgm:pt>
    <dgm:pt modelId="{DD932D53-BA3D-4F0F-954B-AC215FE97AE0}" type="parTrans" cxnId="{69F587CB-CF0A-4153-A5D6-5C72AB6CD6FD}">
      <dgm:prSet/>
      <dgm:spPr/>
      <dgm:t>
        <a:bodyPr/>
        <a:lstStyle/>
        <a:p>
          <a:endParaRPr lang="en-US"/>
        </a:p>
      </dgm:t>
    </dgm:pt>
    <dgm:pt modelId="{B68ACA35-4C10-4CF0-A779-0BF00E0185ED}" type="sibTrans" cxnId="{69F587CB-CF0A-4153-A5D6-5C72AB6CD6FD}">
      <dgm:prSet/>
      <dgm:spPr>
        <a:noFill/>
        <a:ln w="63500"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7A0FD8AD-056D-4B3A-9138-2B2898F5EEB2}">
      <dgm:prSet phldrT="[Text]" custT="1"/>
      <dgm:spPr/>
      <dgm:t>
        <a:bodyPr/>
        <a:lstStyle/>
        <a:p>
          <a:r>
            <a:rPr lang="en-US" sz="3200" b="1" dirty="0" smtClean="0">
              <a:solidFill>
                <a:srgbClr val="FFFF00"/>
              </a:solidFill>
            </a:rPr>
            <a:t>Poor Health</a:t>
          </a:r>
          <a:endParaRPr lang="en-US" sz="3200" b="1" dirty="0">
            <a:solidFill>
              <a:srgbClr val="FFFF00"/>
            </a:solidFill>
          </a:endParaRPr>
        </a:p>
      </dgm:t>
    </dgm:pt>
    <dgm:pt modelId="{894F64BB-2DAF-449F-86C1-F0E0C2C85B76}" type="parTrans" cxnId="{EB030CC3-9073-48D8-9856-651E06C1184F}">
      <dgm:prSet/>
      <dgm:spPr/>
      <dgm:t>
        <a:bodyPr/>
        <a:lstStyle/>
        <a:p>
          <a:endParaRPr lang="en-US"/>
        </a:p>
      </dgm:t>
    </dgm:pt>
    <dgm:pt modelId="{997208A0-DAB0-4587-9CF2-3F1131BA7C86}" type="sibTrans" cxnId="{EB030CC3-9073-48D8-9856-651E06C1184F}">
      <dgm:prSet/>
      <dgm:spPr>
        <a:ln w="63500"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endParaRPr lang="en-US"/>
        </a:p>
      </dgm:t>
    </dgm:pt>
    <dgm:pt modelId="{40B5E82D-EFA4-4DEF-ADD5-FBE61A5920F8}" type="pres">
      <dgm:prSet presAssocID="{E5831E86-68CC-4ADC-B642-FB000FA3FB6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981344-8F96-45CA-9509-DE0973935201}" type="pres">
      <dgm:prSet presAssocID="{D1FEC897-B9E9-48D0-BC58-2F2A3A49AC5E}" presName="node" presStyleLbl="node1" presStyleIdx="0" presStyleCnt="2" custRadScaleRad="106482" custRadScaleInc="883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DEBC62-9BEF-4E80-8D5C-AC7447B400D9}" type="pres">
      <dgm:prSet presAssocID="{D1FEC897-B9E9-48D0-BC58-2F2A3A49AC5E}" presName="spNode" presStyleCnt="0"/>
      <dgm:spPr/>
    </dgm:pt>
    <dgm:pt modelId="{11D99BC2-AC29-4EB4-A1F7-1C3B9194C669}" type="pres">
      <dgm:prSet presAssocID="{B68ACA35-4C10-4CF0-A779-0BF00E0185ED}" presName="sibTrans" presStyleLbl="sibTrans1D1" presStyleIdx="0" presStyleCnt="2"/>
      <dgm:spPr/>
      <dgm:t>
        <a:bodyPr/>
        <a:lstStyle/>
        <a:p>
          <a:endParaRPr lang="en-US"/>
        </a:p>
      </dgm:t>
    </dgm:pt>
    <dgm:pt modelId="{4C5F1AE4-7C24-4F7D-8CFB-2D37B3A43A26}" type="pres">
      <dgm:prSet presAssocID="{7A0FD8AD-056D-4B3A-9138-2B2898F5EEB2}" presName="node" presStyleLbl="node1" presStyleIdx="1" presStyleCnt="2" custRadScaleRad="131171" custRadScaleInc="939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5B54F-199A-4D37-8A17-3013B567C4A0}" type="pres">
      <dgm:prSet presAssocID="{7A0FD8AD-056D-4B3A-9138-2B2898F5EEB2}" presName="spNode" presStyleCnt="0"/>
      <dgm:spPr/>
    </dgm:pt>
    <dgm:pt modelId="{4FDDD3A3-4EF4-411F-BBE8-9C053446C104}" type="pres">
      <dgm:prSet presAssocID="{997208A0-DAB0-4587-9CF2-3F1131BA7C86}" presName="sibTrans" presStyleLbl="sibTrans1D1" presStyleIdx="1" presStyleCnt="2"/>
      <dgm:spPr/>
      <dgm:t>
        <a:bodyPr/>
        <a:lstStyle/>
        <a:p>
          <a:endParaRPr lang="en-US"/>
        </a:p>
      </dgm:t>
    </dgm:pt>
  </dgm:ptLst>
  <dgm:cxnLst>
    <dgm:cxn modelId="{F445EA4F-95BD-4E70-957C-ADF5C9BAF17D}" type="presOf" srcId="{E5831E86-68CC-4ADC-B642-FB000FA3FB66}" destId="{40B5E82D-EFA4-4DEF-ADD5-FBE61A5920F8}" srcOrd="0" destOrd="0" presId="urn:microsoft.com/office/officeart/2005/8/layout/cycle5"/>
    <dgm:cxn modelId="{764CCEE5-BE02-402B-A0B9-6B66D576BCC8}" type="presOf" srcId="{D1FEC897-B9E9-48D0-BC58-2F2A3A49AC5E}" destId="{D3981344-8F96-45CA-9509-DE0973935201}" srcOrd="0" destOrd="0" presId="urn:microsoft.com/office/officeart/2005/8/layout/cycle5"/>
    <dgm:cxn modelId="{EB030CC3-9073-48D8-9856-651E06C1184F}" srcId="{E5831E86-68CC-4ADC-B642-FB000FA3FB66}" destId="{7A0FD8AD-056D-4B3A-9138-2B2898F5EEB2}" srcOrd="1" destOrd="0" parTransId="{894F64BB-2DAF-449F-86C1-F0E0C2C85B76}" sibTransId="{997208A0-DAB0-4587-9CF2-3F1131BA7C86}"/>
    <dgm:cxn modelId="{69F587CB-CF0A-4153-A5D6-5C72AB6CD6FD}" srcId="{E5831E86-68CC-4ADC-B642-FB000FA3FB66}" destId="{D1FEC897-B9E9-48D0-BC58-2F2A3A49AC5E}" srcOrd="0" destOrd="0" parTransId="{DD932D53-BA3D-4F0F-954B-AC215FE97AE0}" sibTransId="{B68ACA35-4C10-4CF0-A779-0BF00E0185ED}"/>
    <dgm:cxn modelId="{A9F8712E-3A2B-4C11-977C-B22043B2F239}" type="presOf" srcId="{997208A0-DAB0-4587-9CF2-3F1131BA7C86}" destId="{4FDDD3A3-4EF4-411F-BBE8-9C053446C104}" srcOrd="0" destOrd="0" presId="urn:microsoft.com/office/officeart/2005/8/layout/cycle5"/>
    <dgm:cxn modelId="{3DF2FDB9-DE9E-41E2-8857-7DFE5CB78B92}" type="presOf" srcId="{7A0FD8AD-056D-4B3A-9138-2B2898F5EEB2}" destId="{4C5F1AE4-7C24-4F7D-8CFB-2D37B3A43A26}" srcOrd="0" destOrd="0" presId="urn:microsoft.com/office/officeart/2005/8/layout/cycle5"/>
    <dgm:cxn modelId="{DBAFE543-ED13-4978-AFAF-ABB91262ACAF}" type="presOf" srcId="{B68ACA35-4C10-4CF0-A779-0BF00E0185ED}" destId="{11D99BC2-AC29-4EB4-A1F7-1C3B9194C669}" srcOrd="0" destOrd="0" presId="urn:microsoft.com/office/officeart/2005/8/layout/cycle5"/>
    <dgm:cxn modelId="{62AE4FB6-A7B8-4F3A-A36A-106A66FD4786}" type="presParOf" srcId="{40B5E82D-EFA4-4DEF-ADD5-FBE61A5920F8}" destId="{D3981344-8F96-45CA-9509-DE0973935201}" srcOrd="0" destOrd="0" presId="urn:microsoft.com/office/officeart/2005/8/layout/cycle5"/>
    <dgm:cxn modelId="{9849EFEB-4113-49E8-A06C-05E10376E06A}" type="presParOf" srcId="{40B5E82D-EFA4-4DEF-ADD5-FBE61A5920F8}" destId="{79DEBC62-9BEF-4E80-8D5C-AC7447B400D9}" srcOrd="1" destOrd="0" presId="urn:microsoft.com/office/officeart/2005/8/layout/cycle5"/>
    <dgm:cxn modelId="{443FFD5E-279D-450D-80A3-D84D86370750}" type="presParOf" srcId="{40B5E82D-EFA4-4DEF-ADD5-FBE61A5920F8}" destId="{11D99BC2-AC29-4EB4-A1F7-1C3B9194C669}" srcOrd="2" destOrd="0" presId="urn:microsoft.com/office/officeart/2005/8/layout/cycle5"/>
    <dgm:cxn modelId="{97EA5370-9AFD-49A5-9466-D16998809814}" type="presParOf" srcId="{40B5E82D-EFA4-4DEF-ADD5-FBE61A5920F8}" destId="{4C5F1AE4-7C24-4F7D-8CFB-2D37B3A43A26}" srcOrd="3" destOrd="0" presId="urn:microsoft.com/office/officeart/2005/8/layout/cycle5"/>
    <dgm:cxn modelId="{341CC04D-C0E9-44CF-B714-13FDC24FDFC0}" type="presParOf" srcId="{40B5E82D-EFA4-4DEF-ADD5-FBE61A5920F8}" destId="{5E85B54F-199A-4D37-8A17-3013B567C4A0}" srcOrd="4" destOrd="0" presId="urn:microsoft.com/office/officeart/2005/8/layout/cycle5"/>
    <dgm:cxn modelId="{40DA91F7-1852-410A-99E4-56B126F2CD89}" type="presParOf" srcId="{40B5E82D-EFA4-4DEF-ADD5-FBE61A5920F8}" destId="{4FDDD3A3-4EF4-411F-BBE8-9C053446C104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2D2043-5F8B-40C8-9E34-DD08AD592F0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8C92CC-272B-4FDF-8F98-174C5DAC2E00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Personnel</a:t>
          </a:r>
        </a:p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Budget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9E37A001-EE12-40F3-94F2-A4506109BDCE}" type="parTrans" cxnId="{E5207DE2-FA39-45FA-86A4-765B24FA0A10}">
      <dgm:prSet/>
      <dgm:spPr/>
      <dgm:t>
        <a:bodyPr/>
        <a:lstStyle/>
        <a:p>
          <a:endParaRPr lang="en-US"/>
        </a:p>
      </dgm:t>
    </dgm:pt>
    <dgm:pt modelId="{BD844DDD-1CB9-4CBA-B8A4-7A5B1126B664}" type="sibTrans" cxnId="{E5207DE2-FA39-45FA-86A4-765B24FA0A10}">
      <dgm:prSet/>
      <dgm:spPr/>
      <dgm:t>
        <a:bodyPr/>
        <a:lstStyle/>
        <a:p>
          <a:endParaRPr lang="en-US"/>
        </a:p>
      </dgm:t>
    </dgm:pt>
    <dgm:pt modelId="{30856C44-A830-40B4-876B-24EE31F52DB6}">
      <dgm:prSet phldrT="[Text]"/>
      <dgm:spPr/>
      <dgm:t>
        <a:bodyPr/>
        <a:lstStyle/>
        <a:p>
          <a:r>
            <a:rPr lang="en-US" dirty="0" smtClean="0"/>
            <a:t>Salaries</a:t>
          </a:r>
          <a:endParaRPr lang="en-US" dirty="0"/>
        </a:p>
      </dgm:t>
    </dgm:pt>
    <dgm:pt modelId="{54C85AB4-6500-4243-A8F3-F989145EFFBA}" type="parTrans" cxnId="{5E35B90F-75E6-4F71-BAF8-C506D937A551}">
      <dgm:prSet/>
      <dgm:spPr/>
      <dgm:t>
        <a:bodyPr/>
        <a:lstStyle/>
        <a:p>
          <a:endParaRPr lang="en-US"/>
        </a:p>
      </dgm:t>
    </dgm:pt>
    <dgm:pt modelId="{85B2CAC9-27D8-40CC-B50B-AB6DDB0BED90}" type="sibTrans" cxnId="{5E35B90F-75E6-4F71-BAF8-C506D937A551}">
      <dgm:prSet/>
      <dgm:spPr/>
      <dgm:t>
        <a:bodyPr/>
        <a:lstStyle/>
        <a:p>
          <a:endParaRPr lang="en-US"/>
        </a:p>
      </dgm:t>
    </dgm:pt>
    <dgm:pt modelId="{01BB64B6-94B2-4434-9D6C-88811F35F370}">
      <dgm:prSet phldrT="[Text]"/>
      <dgm:spPr/>
      <dgm:t>
        <a:bodyPr/>
        <a:lstStyle/>
        <a:p>
          <a:r>
            <a:rPr lang="en-US" dirty="0" smtClean="0"/>
            <a:t>Etc.</a:t>
          </a:r>
          <a:endParaRPr lang="en-US" dirty="0"/>
        </a:p>
      </dgm:t>
    </dgm:pt>
    <dgm:pt modelId="{A9A11718-02C4-42FC-BA84-C80519D20AA5}" type="parTrans" cxnId="{2523C7A3-D778-4BAF-96CA-64F445D20F39}">
      <dgm:prSet/>
      <dgm:spPr/>
      <dgm:t>
        <a:bodyPr/>
        <a:lstStyle/>
        <a:p>
          <a:endParaRPr lang="en-US"/>
        </a:p>
      </dgm:t>
    </dgm:pt>
    <dgm:pt modelId="{E4E7AB2F-D70E-46AB-9CBB-682F21B56CE9}" type="sibTrans" cxnId="{2523C7A3-D778-4BAF-96CA-64F445D20F39}">
      <dgm:prSet/>
      <dgm:spPr/>
      <dgm:t>
        <a:bodyPr/>
        <a:lstStyle/>
        <a:p>
          <a:endParaRPr lang="en-US"/>
        </a:p>
      </dgm:t>
    </dgm:pt>
    <dgm:pt modelId="{1CE7F699-DDE9-44D7-BC38-927027C0C1E4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Program</a:t>
          </a:r>
        </a:p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Budget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E43862C1-7D47-49BF-9342-F9AE7BB88D15}" type="parTrans" cxnId="{F04F0792-CCC3-4CAE-8320-F4E8E8FFC172}">
      <dgm:prSet/>
      <dgm:spPr/>
      <dgm:t>
        <a:bodyPr/>
        <a:lstStyle/>
        <a:p>
          <a:endParaRPr lang="en-US"/>
        </a:p>
      </dgm:t>
    </dgm:pt>
    <dgm:pt modelId="{B8CB42A5-12D8-42CC-A437-C51678BD471E}" type="sibTrans" cxnId="{F04F0792-CCC3-4CAE-8320-F4E8E8FFC172}">
      <dgm:prSet/>
      <dgm:spPr/>
      <dgm:t>
        <a:bodyPr/>
        <a:lstStyle/>
        <a:p>
          <a:endParaRPr lang="en-US"/>
        </a:p>
      </dgm:t>
    </dgm:pt>
    <dgm:pt modelId="{350AB953-5A28-4655-AB50-26742427F618}">
      <dgm:prSet phldrT="[Text]"/>
      <dgm:spPr/>
      <dgm:t>
        <a:bodyPr/>
        <a:lstStyle/>
        <a:p>
          <a:r>
            <a:rPr lang="en-US" dirty="0" smtClean="0"/>
            <a:t>Materials</a:t>
          </a:r>
          <a:endParaRPr lang="en-US" dirty="0"/>
        </a:p>
      </dgm:t>
    </dgm:pt>
    <dgm:pt modelId="{E790ED53-30E8-4331-BC11-5688C95831A3}" type="parTrans" cxnId="{E3216D50-0E8A-481B-B759-7E16AB2F789D}">
      <dgm:prSet/>
      <dgm:spPr/>
      <dgm:t>
        <a:bodyPr/>
        <a:lstStyle/>
        <a:p>
          <a:endParaRPr lang="en-US"/>
        </a:p>
      </dgm:t>
    </dgm:pt>
    <dgm:pt modelId="{CB103518-411C-45B8-9223-3F866879C9CD}" type="sibTrans" cxnId="{E3216D50-0E8A-481B-B759-7E16AB2F789D}">
      <dgm:prSet/>
      <dgm:spPr/>
      <dgm:t>
        <a:bodyPr/>
        <a:lstStyle/>
        <a:p>
          <a:endParaRPr lang="en-US"/>
        </a:p>
      </dgm:t>
    </dgm:pt>
    <dgm:pt modelId="{F8703911-6C26-4775-93DA-E8171B29288E}">
      <dgm:prSet phldrT="[Text]"/>
      <dgm:spPr/>
      <dgm:t>
        <a:bodyPr/>
        <a:lstStyle/>
        <a:p>
          <a:r>
            <a:rPr lang="en-US" dirty="0" smtClean="0"/>
            <a:t>Etc.</a:t>
          </a:r>
          <a:endParaRPr lang="en-US" dirty="0"/>
        </a:p>
      </dgm:t>
    </dgm:pt>
    <dgm:pt modelId="{E3199B7F-DB96-4102-8FAD-89E755C88A15}" type="parTrans" cxnId="{ED7D5F41-40EB-445B-8F2E-06C9C9991AC3}">
      <dgm:prSet/>
      <dgm:spPr/>
      <dgm:t>
        <a:bodyPr/>
        <a:lstStyle/>
        <a:p>
          <a:endParaRPr lang="en-US"/>
        </a:p>
      </dgm:t>
    </dgm:pt>
    <dgm:pt modelId="{3B1CA886-2FFA-4312-AFD1-5DF29BA92102}" type="sibTrans" cxnId="{ED7D5F41-40EB-445B-8F2E-06C9C9991AC3}">
      <dgm:prSet/>
      <dgm:spPr/>
      <dgm:t>
        <a:bodyPr/>
        <a:lstStyle/>
        <a:p>
          <a:endParaRPr lang="en-US"/>
        </a:p>
      </dgm:t>
    </dgm:pt>
    <dgm:pt modelId="{11E82F85-7725-4AB1-903A-B5979D0879F5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Support</a:t>
          </a:r>
        </a:p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Budget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42FD3F6C-0868-4CAE-A3B3-7A388D321851}" type="parTrans" cxnId="{B4175B48-A26F-49DC-93DB-924CB44D29C9}">
      <dgm:prSet/>
      <dgm:spPr/>
      <dgm:t>
        <a:bodyPr/>
        <a:lstStyle/>
        <a:p>
          <a:endParaRPr lang="en-US"/>
        </a:p>
      </dgm:t>
    </dgm:pt>
    <dgm:pt modelId="{0581ABEF-9576-4366-8FBA-CAD6E236CE8A}" type="sibTrans" cxnId="{B4175B48-A26F-49DC-93DB-924CB44D29C9}">
      <dgm:prSet/>
      <dgm:spPr/>
      <dgm:t>
        <a:bodyPr/>
        <a:lstStyle/>
        <a:p>
          <a:endParaRPr lang="en-US"/>
        </a:p>
      </dgm:t>
    </dgm:pt>
    <dgm:pt modelId="{F23CE726-F296-4639-8833-9470EE47D0DD}">
      <dgm:prSet phldrT="[Text]"/>
      <dgm:spPr/>
      <dgm:t>
        <a:bodyPr/>
        <a:lstStyle/>
        <a:p>
          <a:r>
            <a:rPr lang="en-US" dirty="0" smtClean="0"/>
            <a:t>Transportation</a:t>
          </a:r>
          <a:endParaRPr lang="en-US" dirty="0"/>
        </a:p>
      </dgm:t>
    </dgm:pt>
    <dgm:pt modelId="{BD038254-0A2B-40CF-B066-2136EE46E412}" type="parTrans" cxnId="{652014D3-26F5-4393-BB36-BCEF7C20BA59}">
      <dgm:prSet/>
      <dgm:spPr/>
      <dgm:t>
        <a:bodyPr/>
        <a:lstStyle/>
        <a:p>
          <a:endParaRPr lang="en-US"/>
        </a:p>
      </dgm:t>
    </dgm:pt>
    <dgm:pt modelId="{41C0D737-F3E7-41C3-A1E1-0BD1405040DE}" type="sibTrans" cxnId="{652014D3-26F5-4393-BB36-BCEF7C20BA59}">
      <dgm:prSet/>
      <dgm:spPr/>
      <dgm:t>
        <a:bodyPr/>
        <a:lstStyle/>
        <a:p>
          <a:endParaRPr lang="en-US"/>
        </a:p>
      </dgm:t>
    </dgm:pt>
    <dgm:pt modelId="{4E9B7C85-7A09-4C7A-AF1E-19F04D2C3F22}">
      <dgm:prSet phldrT="[Text]"/>
      <dgm:spPr/>
      <dgm:t>
        <a:bodyPr/>
        <a:lstStyle/>
        <a:p>
          <a:r>
            <a:rPr lang="en-US" dirty="0" smtClean="0"/>
            <a:t>Etc.</a:t>
          </a:r>
          <a:endParaRPr lang="en-US" dirty="0"/>
        </a:p>
      </dgm:t>
    </dgm:pt>
    <dgm:pt modelId="{265A41A3-F03E-48C3-9010-F9764BD4FBF8}" type="parTrans" cxnId="{E055F890-1DC5-4B60-BECD-58687953E796}">
      <dgm:prSet/>
      <dgm:spPr/>
      <dgm:t>
        <a:bodyPr/>
        <a:lstStyle/>
        <a:p>
          <a:endParaRPr lang="en-US"/>
        </a:p>
      </dgm:t>
    </dgm:pt>
    <dgm:pt modelId="{B226CEC7-9DBC-402D-BAE6-BD49F30AAE22}" type="sibTrans" cxnId="{E055F890-1DC5-4B60-BECD-58687953E796}">
      <dgm:prSet/>
      <dgm:spPr/>
      <dgm:t>
        <a:bodyPr/>
        <a:lstStyle/>
        <a:p>
          <a:endParaRPr lang="en-US"/>
        </a:p>
      </dgm:t>
    </dgm:pt>
    <dgm:pt modelId="{76356732-3697-4C3F-9553-906E05069E27}" type="pres">
      <dgm:prSet presAssocID="{922D2043-5F8B-40C8-9E34-DD08AD59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2F3275-EAA6-4379-8973-D6A7A9811757}" type="pres">
      <dgm:prSet presAssocID="{768C92CC-272B-4FDF-8F98-174C5DAC2E00}" presName="linNode" presStyleCnt="0"/>
      <dgm:spPr/>
    </dgm:pt>
    <dgm:pt modelId="{3C5C9D57-0C78-4529-BD6E-893DED5AB399}" type="pres">
      <dgm:prSet presAssocID="{768C92CC-272B-4FDF-8F98-174C5DAC2E00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044EE-860F-4A0F-AEF6-E4267EA1C266}" type="pres">
      <dgm:prSet presAssocID="{768C92CC-272B-4FDF-8F98-174C5DAC2E00}" presName="descendantText" presStyleLbl="alignAccFollowNode1" presStyleIdx="0" presStyleCnt="3" custScaleX="101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CF91F-DC09-4E21-90DD-33E14C5CB281}" type="pres">
      <dgm:prSet presAssocID="{BD844DDD-1CB9-4CBA-B8A4-7A5B1126B664}" presName="sp" presStyleCnt="0"/>
      <dgm:spPr/>
    </dgm:pt>
    <dgm:pt modelId="{A9DDC13F-C380-4865-8ED1-AC14CC020421}" type="pres">
      <dgm:prSet presAssocID="{1CE7F699-DDE9-44D7-BC38-927027C0C1E4}" presName="linNode" presStyleCnt="0"/>
      <dgm:spPr/>
    </dgm:pt>
    <dgm:pt modelId="{5480759C-940C-465C-938D-91DF92D2D115}" type="pres">
      <dgm:prSet presAssocID="{1CE7F699-DDE9-44D7-BC38-927027C0C1E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51645C-8F43-4F09-8B61-9C2BDCFC8FA5}" type="pres">
      <dgm:prSet presAssocID="{1CE7F699-DDE9-44D7-BC38-927027C0C1E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18A0EC-14DB-46A2-AEAF-6891BFCD989C}" type="pres">
      <dgm:prSet presAssocID="{B8CB42A5-12D8-42CC-A437-C51678BD471E}" presName="sp" presStyleCnt="0"/>
      <dgm:spPr/>
    </dgm:pt>
    <dgm:pt modelId="{1662FBAC-B050-4857-8351-0159E470BBA4}" type="pres">
      <dgm:prSet presAssocID="{11E82F85-7725-4AB1-903A-B5979D0879F5}" presName="linNode" presStyleCnt="0"/>
      <dgm:spPr/>
    </dgm:pt>
    <dgm:pt modelId="{CA8D48A0-2A88-4C5A-A4CF-BE0AF3AD5C2C}" type="pres">
      <dgm:prSet presAssocID="{11E82F85-7725-4AB1-903A-B5979D0879F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87D48-45E3-452A-8F29-6615551D495D}" type="pres">
      <dgm:prSet presAssocID="{11E82F85-7725-4AB1-903A-B5979D0879F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55F890-1DC5-4B60-BECD-58687953E796}" srcId="{11E82F85-7725-4AB1-903A-B5979D0879F5}" destId="{4E9B7C85-7A09-4C7A-AF1E-19F04D2C3F22}" srcOrd="1" destOrd="0" parTransId="{265A41A3-F03E-48C3-9010-F9764BD4FBF8}" sibTransId="{B226CEC7-9DBC-402D-BAE6-BD49F30AAE22}"/>
    <dgm:cxn modelId="{1D01EEEA-1E97-40A2-AFCC-E3D49DD7F67B}" type="presOf" srcId="{F23CE726-F296-4639-8833-9470EE47D0DD}" destId="{81787D48-45E3-452A-8F29-6615551D495D}" srcOrd="0" destOrd="0" presId="urn:microsoft.com/office/officeart/2005/8/layout/vList5"/>
    <dgm:cxn modelId="{B4175B48-A26F-49DC-93DB-924CB44D29C9}" srcId="{922D2043-5F8B-40C8-9E34-DD08AD592F07}" destId="{11E82F85-7725-4AB1-903A-B5979D0879F5}" srcOrd="2" destOrd="0" parTransId="{42FD3F6C-0868-4CAE-A3B3-7A388D321851}" sibTransId="{0581ABEF-9576-4366-8FBA-CAD6E236CE8A}"/>
    <dgm:cxn modelId="{652014D3-26F5-4393-BB36-BCEF7C20BA59}" srcId="{11E82F85-7725-4AB1-903A-B5979D0879F5}" destId="{F23CE726-F296-4639-8833-9470EE47D0DD}" srcOrd="0" destOrd="0" parTransId="{BD038254-0A2B-40CF-B066-2136EE46E412}" sibTransId="{41C0D737-F3E7-41C3-A1E1-0BD1405040DE}"/>
    <dgm:cxn modelId="{5E35B90F-75E6-4F71-BAF8-C506D937A551}" srcId="{768C92CC-272B-4FDF-8F98-174C5DAC2E00}" destId="{30856C44-A830-40B4-876B-24EE31F52DB6}" srcOrd="0" destOrd="0" parTransId="{54C85AB4-6500-4243-A8F3-F989145EFFBA}" sibTransId="{85B2CAC9-27D8-40CC-B50B-AB6DDB0BED90}"/>
    <dgm:cxn modelId="{69390D82-A943-4F20-AEF0-65CEFA114A22}" type="presOf" srcId="{F8703911-6C26-4775-93DA-E8171B29288E}" destId="{8351645C-8F43-4F09-8B61-9C2BDCFC8FA5}" srcOrd="0" destOrd="1" presId="urn:microsoft.com/office/officeart/2005/8/layout/vList5"/>
    <dgm:cxn modelId="{538323E5-72F8-47C9-9071-C2CA967797E4}" type="presOf" srcId="{1CE7F699-DDE9-44D7-BC38-927027C0C1E4}" destId="{5480759C-940C-465C-938D-91DF92D2D115}" srcOrd="0" destOrd="0" presId="urn:microsoft.com/office/officeart/2005/8/layout/vList5"/>
    <dgm:cxn modelId="{BB364D27-AB9C-412F-A62B-16CA914042EB}" type="presOf" srcId="{350AB953-5A28-4655-AB50-26742427F618}" destId="{8351645C-8F43-4F09-8B61-9C2BDCFC8FA5}" srcOrd="0" destOrd="0" presId="urn:microsoft.com/office/officeart/2005/8/layout/vList5"/>
    <dgm:cxn modelId="{400A82F0-CB79-4E9B-A2ED-66BB48553085}" type="presOf" srcId="{01BB64B6-94B2-4434-9D6C-88811F35F370}" destId="{87B044EE-860F-4A0F-AEF6-E4267EA1C266}" srcOrd="0" destOrd="1" presId="urn:microsoft.com/office/officeart/2005/8/layout/vList5"/>
    <dgm:cxn modelId="{ED7D5F41-40EB-445B-8F2E-06C9C9991AC3}" srcId="{1CE7F699-DDE9-44D7-BC38-927027C0C1E4}" destId="{F8703911-6C26-4775-93DA-E8171B29288E}" srcOrd="1" destOrd="0" parTransId="{E3199B7F-DB96-4102-8FAD-89E755C88A15}" sibTransId="{3B1CA886-2FFA-4312-AFD1-5DF29BA92102}"/>
    <dgm:cxn modelId="{E3216D50-0E8A-481B-B759-7E16AB2F789D}" srcId="{1CE7F699-DDE9-44D7-BC38-927027C0C1E4}" destId="{350AB953-5A28-4655-AB50-26742427F618}" srcOrd="0" destOrd="0" parTransId="{E790ED53-30E8-4331-BC11-5688C95831A3}" sibTransId="{CB103518-411C-45B8-9223-3F866879C9CD}"/>
    <dgm:cxn modelId="{2A4C0BFE-39F9-464F-BE25-36C67246117D}" type="presOf" srcId="{768C92CC-272B-4FDF-8F98-174C5DAC2E00}" destId="{3C5C9D57-0C78-4529-BD6E-893DED5AB399}" srcOrd="0" destOrd="0" presId="urn:microsoft.com/office/officeart/2005/8/layout/vList5"/>
    <dgm:cxn modelId="{F04F0792-CCC3-4CAE-8320-F4E8E8FFC172}" srcId="{922D2043-5F8B-40C8-9E34-DD08AD592F07}" destId="{1CE7F699-DDE9-44D7-BC38-927027C0C1E4}" srcOrd="1" destOrd="0" parTransId="{E43862C1-7D47-49BF-9342-F9AE7BB88D15}" sibTransId="{B8CB42A5-12D8-42CC-A437-C51678BD471E}"/>
    <dgm:cxn modelId="{E5207DE2-FA39-45FA-86A4-765B24FA0A10}" srcId="{922D2043-5F8B-40C8-9E34-DD08AD592F07}" destId="{768C92CC-272B-4FDF-8F98-174C5DAC2E00}" srcOrd="0" destOrd="0" parTransId="{9E37A001-EE12-40F3-94F2-A4506109BDCE}" sibTransId="{BD844DDD-1CB9-4CBA-B8A4-7A5B1126B664}"/>
    <dgm:cxn modelId="{2523C7A3-D778-4BAF-96CA-64F445D20F39}" srcId="{768C92CC-272B-4FDF-8F98-174C5DAC2E00}" destId="{01BB64B6-94B2-4434-9D6C-88811F35F370}" srcOrd="1" destOrd="0" parTransId="{A9A11718-02C4-42FC-BA84-C80519D20AA5}" sibTransId="{E4E7AB2F-D70E-46AB-9CBB-682F21B56CE9}"/>
    <dgm:cxn modelId="{4CBF2D10-A336-42A7-ACCC-74E9C1567778}" type="presOf" srcId="{922D2043-5F8B-40C8-9E34-DD08AD592F07}" destId="{76356732-3697-4C3F-9553-906E05069E27}" srcOrd="0" destOrd="0" presId="urn:microsoft.com/office/officeart/2005/8/layout/vList5"/>
    <dgm:cxn modelId="{BE16F94E-E7C0-46BA-86A2-CBA358328AB3}" type="presOf" srcId="{11E82F85-7725-4AB1-903A-B5979D0879F5}" destId="{CA8D48A0-2A88-4C5A-A4CF-BE0AF3AD5C2C}" srcOrd="0" destOrd="0" presId="urn:microsoft.com/office/officeart/2005/8/layout/vList5"/>
    <dgm:cxn modelId="{4B6C08E1-6CF8-420F-A3B5-2FBE0AB80AC4}" type="presOf" srcId="{4E9B7C85-7A09-4C7A-AF1E-19F04D2C3F22}" destId="{81787D48-45E3-452A-8F29-6615551D495D}" srcOrd="0" destOrd="1" presId="urn:microsoft.com/office/officeart/2005/8/layout/vList5"/>
    <dgm:cxn modelId="{E9CC8CFC-AA33-4AFD-B70F-630274FD7F0A}" type="presOf" srcId="{30856C44-A830-40B4-876B-24EE31F52DB6}" destId="{87B044EE-860F-4A0F-AEF6-E4267EA1C266}" srcOrd="0" destOrd="0" presId="urn:microsoft.com/office/officeart/2005/8/layout/vList5"/>
    <dgm:cxn modelId="{CC8E1AAF-8A8C-4DCE-AA25-168FC21A8617}" type="presParOf" srcId="{76356732-3697-4C3F-9553-906E05069E27}" destId="{762F3275-EAA6-4379-8973-D6A7A9811757}" srcOrd="0" destOrd="0" presId="urn:microsoft.com/office/officeart/2005/8/layout/vList5"/>
    <dgm:cxn modelId="{47CA7110-2BB3-42E5-A28B-CCF8235FCAC7}" type="presParOf" srcId="{762F3275-EAA6-4379-8973-D6A7A9811757}" destId="{3C5C9D57-0C78-4529-BD6E-893DED5AB399}" srcOrd="0" destOrd="0" presId="urn:microsoft.com/office/officeart/2005/8/layout/vList5"/>
    <dgm:cxn modelId="{D1C2F30D-75DA-48B0-86AD-215A7916C29D}" type="presParOf" srcId="{762F3275-EAA6-4379-8973-D6A7A9811757}" destId="{87B044EE-860F-4A0F-AEF6-E4267EA1C266}" srcOrd="1" destOrd="0" presId="urn:microsoft.com/office/officeart/2005/8/layout/vList5"/>
    <dgm:cxn modelId="{969FDDDD-C543-4F35-89CC-B19CBA1F190E}" type="presParOf" srcId="{76356732-3697-4C3F-9553-906E05069E27}" destId="{6B6CF91F-DC09-4E21-90DD-33E14C5CB281}" srcOrd="1" destOrd="0" presId="urn:microsoft.com/office/officeart/2005/8/layout/vList5"/>
    <dgm:cxn modelId="{E740B2D8-A064-4E88-9112-73D3A3605BA5}" type="presParOf" srcId="{76356732-3697-4C3F-9553-906E05069E27}" destId="{A9DDC13F-C380-4865-8ED1-AC14CC020421}" srcOrd="2" destOrd="0" presId="urn:microsoft.com/office/officeart/2005/8/layout/vList5"/>
    <dgm:cxn modelId="{C38887AC-39B8-4B81-BC53-7D83FD92294E}" type="presParOf" srcId="{A9DDC13F-C380-4865-8ED1-AC14CC020421}" destId="{5480759C-940C-465C-938D-91DF92D2D115}" srcOrd="0" destOrd="0" presId="urn:microsoft.com/office/officeart/2005/8/layout/vList5"/>
    <dgm:cxn modelId="{3D2FB7DE-C055-4C57-AD95-441776C5147A}" type="presParOf" srcId="{A9DDC13F-C380-4865-8ED1-AC14CC020421}" destId="{8351645C-8F43-4F09-8B61-9C2BDCFC8FA5}" srcOrd="1" destOrd="0" presId="urn:microsoft.com/office/officeart/2005/8/layout/vList5"/>
    <dgm:cxn modelId="{502A941A-F6AF-4741-B40B-6595CE250C24}" type="presParOf" srcId="{76356732-3697-4C3F-9553-906E05069E27}" destId="{2318A0EC-14DB-46A2-AEAF-6891BFCD989C}" srcOrd="3" destOrd="0" presId="urn:microsoft.com/office/officeart/2005/8/layout/vList5"/>
    <dgm:cxn modelId="{F6530060-7882-4DE0-BBFC-A444E22E2A9F}" type="presParOf" srcId="{76356732-3697-4C3F-9553-906E05069E27}" destId="{1662FBAC-B050-4857-8351-0159E470BBA4}" srcOrd="4" destOrd="0" presId="urn:microsoft.com/office/officeart/2005/8/layout/vList5"/>
    <dgm:cxn modelId="{A91D5467-33E1-4B04-81C9-DC837368D13F}" type="presParOf" srcId="{1662FBAC-B050-4857-8351-0159E470BBA4}" destId="{CA8D48A0-2A88-4C5A-A4CF-BE0AF3AD5C2C}" srcOrd="0" destOrd="0" presId="urn:microsoft.com/office/officeart/2005/8/layout/vList5"/>
    <dgm:cxn modelId="{C13DABBE-FF86-4C5C-94CE-E5E7F0DE3F13}" type="presParOf" srcId="{1662FBAC-B050-4857-8351-0159E470BBA4}" destId="{81787D48-45E3-452A-8F29-6615551D495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4B555C-5032-41C0-8AD2-E36290480B9C}" type="doc">
      <dgm:prSet loTypeId="urn:microsoft.com/office/officeart/2005/8/layout/hProcess10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EDB1B1-02C0-43B4-BF4D-A72EBAE0CF25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Objective 1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F1C7D6D7-71F0-41D9-B72A-B10E4A65797B}" type="parTrans" cxnId="{60E64263-9EB8-46A8-9CA1-71952F8538BD}">
      <dgm:prSet/>
      <dgm:spPr/>
      <dgm:t>
        <a:bodyPr/>
        <a:lstStyle/>
        <a:p>
          <a:endParaRPr lang="en-US"/>
        </a:p>
      </dgm:t>
    </dgm:pt>
    <dgm:pt modelId="{02D9F4A2-6814-4AA1-B891-F57C6B1BDC10}" type="sibTrans" cxnId="{60E64263-9EB8-46A8-9CA1-71952F8538BD}">
      <dgm:prSet/>
      <dgm:spPr/>
      <dgm:t>
        <a:bodyPr/>
        <a:lstStyle/>
        <a:p>
          <a:endParaRPr lang="en-US"/>
        </a:p>
      </dgm:t>
    </dgm:pt>
    <dgm:pt modelId="{76D53098-E6A5-46E7-80D7-976FA283FE92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F6DB7B1A-A2A8-4926-A27B-0973F4425DE3}" type="parTrans" cxnId="{52CFB01B-EAF3-48C3-B008-B79397E44C42}">
      <dgm:prSet/>
      <dgm:spPr/>
      <dgm:t>
        <a:bodyPr/>
        <a:lstStyle/>
        <a:p>
          <a:endParaRPr lang="en-US"/>
        </a:p>
      </dgm:t>
    </dgm:pt>
    <dgm:pt modelId="{DCD6197C-ED2B-4224-B24A-67590A5D4E7D}" type="sibTrans" cxnId="{52CFB01B-EAF3-48C3-B008-B79397E44C42}">
      <dgm:prSet/>
      <dgm:spPr/>
      <dgm:t>
        <a:bodyPr/>
        <a:lstStyle/>
        <a:p>
          <a:endParaRPr lang="en-US"/>
        </a:p>
      </dgm:t>
    </dgm:pt>
    <dgm:pt modelId="{678955EF-DAFD-4DB2-8600-7E2664E13DA7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74992DFC-388C-40F0-9776-F52E286886C3}" type="parTrans" cxnId="{9BFD4334-690A-45F4-AC16-237D7BEEF4EB}">
      <dgm:prSet/>
      <dgm:spPr/>
      <dgm:t>
        <a:bodyPr/>
        <a:lstStyle/>
        <a:p>
          <a:endParaRPr lang="en-US"/>
        </a:p>
      </dgm:t>
    </dgm:pt>
    <dgm:pt modelId="{6411B500-91E0-408F-A8D3-6B72DCF33D1F}" type="sibTrans" cxnId="{9BFD4334-690A-45F4-AC16-237D7BEEF4EB}">
      <dgm:prSet/>
      <dgm:spPr/>
      <dgm:t>
        <a:bodyPr/>
        <a:lstStyle/>
        <a:p>
          <a:endParaRPr lang="en-US"/>
        </a:p>
      </dgm:t>
    </dgm:pt>
    <dgm:pt modelId="{627E582B-6283-4CEF-B3CA-D519EB78A8B5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Objective 2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8261AFC3-5EF7-494D-838C-7D7B46E68F7A}" type="parTrans" cxnId="{3B946849-4EE1-4BB0-B707-E08924F11C2B}">
      <dgm:prSet/>
      <dgm:spPr/>
      <dgm:t>
        <a:bodyPr/>
        <a:lstStyle/>
        <a:p>
          <a:endParaRPr lang="en-US"/>
        </a:p>
      </dgm:t>
    </dgm:pt>
    <dgm:pt modelId="{0F18A197-BC6E-4998-AFD9-E50823791E22}" type="sibTrans" cxnId="{3B946849-4EE1-4BB0-B707-E08924F11C2B}">
      <dgm:prSet/>
      <dgm:spPr/>
      <dgm:t>
        <a:bodyPr/>
        <a:lstStyle/>
        <a:p>
          <a:endParaRPr lang="en-US"/>
        </a:p>
      </dgm:t>
    </dgm:pt>
    <dgm:pt modelId="{5F65C8BA-F952-4AE9-ABC8-B3AA233B3CFD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A1C4B690-4FCF-4E08-8F44-7C598F0D7581}" type="parTrans" cxnId="{621F9BC1-4981-4523-9275-DCFB8FEAB1D9}">
      <dgm:prSet/>
      <dgm:spPr/>
      <dgm:t>
        <a:bodyPr/>
        <a:lstStyle/>
        <a:p>
          <a:endParaRPr lang="en-US"/>
        </a:p>
      </dgm:t>
    </dgm:pt>
    <dgm:pt modelId="{7A847B76-101D-43C5-B3F3-02117C8A762F}" type="sibTrans" cxnId="{621F9BC1-4981-4523-9275-DCFB8FEAB1D9}">
      <dgm:prSet/>
      <dgm:spPr/>
      <dgm:t>
        <a:bodyPr/>
        <a:lstStyle/>
        <a:p>
          <a:endParaRPr lang="en-US"/>
        </a:p>
      </dgm:t>
    </dgm:pt>
    <dgm:pt modelId="{02F1E0DA-39F0-4A01-9318-80A91D8C715B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E4A0F3A5-5D58-44D4-B185-A0D87B153D28}" type="parTrans" cxnId="{981F07B6-086C-4C07-AFB0-18FC59C84E7C}">
      <dgm:prSet/>
      <dgm:spPr/>
      <dgm:t>
        <a:bodyPr/>
        <a:lstStyle/>
        <a:p>
          <a:endParaRPr lang="en-US"/>
        </a:p>
      </dgm:t>
    </dgm:pt>
    <dgm:pt modelId="{9C28741E-2DE4-4768-9CD3-FD6976E5BAAC}" type="sibTrans" cxnId="{981F07B6-086C-4C07-AFB0-18FC59C84E7C}">
      <dgm:prSet/>
      <dgm:spPr/>
      <dgm:t>
        <a:bodyPr/>
        <a:lstStyle/>
        <a:p>
          <a:endParaRPr lang="en-US"/>
        </a:p>
      </dgm:t>
    </dgm:pt>
    <dgm:pt modelId="{E5E517CD-7A9B-4ED5-87AA-46E80F3ACE50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Objective 3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4998FA61-D37E-4B83-BBF0-4B2C81201B13}" type="parTrans" cxnId="{983EA7F3-458A-4AE8-A0F2-566CA64157CA}">
      <dgm:prSet/>
      <dgm:spPr/>
      <dgm:t>
        <a:bodyPr/>
        <a:lstStyle/>
        <a:p>
          <a:endParaRPr lang="en-US"/>
        </a:p>
      </dgm:t>
    </dgm:pt>
    <dgm:pt modelId="{241A482F-269D-4CB6-A758-BCA43257D98A}" type="sibTrans" cxnId="{983EA7F3-458A-4AE8-A0F2-566CA64157CA}">
      <dgm:prSet/>
      <dgm:spPr/>
      <dgm:t>
        <a:bodyPr/>
        <a:lstStyle/>
        <a:p>
          <a:endParaRPr lang="en-US"/>
        </a:p>
      </dgm:t>
    </dgm:pt>
    <dgm:pt modelId="{E6CF27B5-29BE-4C16-80F4-1F9C885BE5EC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213DB9C5-18DD-48E0-AFA6-9D3247808CF3}" type="parTrans" cxnId="{CBBABD64-5FEB-43D9-8C0D-00684B66C92F}">
      <dgm:prSet/>
      <dgm:spPr/>
      <dgm:t>
        <a:bodyPr/>
        <a:lstStyle/>
        <a:p>
          <a:endParaRPr lang="en-US"/>
        </a:p>
      </dgm:t>
    </dgm:pt>
    <dgm:pt modelId="{7AD46746-29A7-4B50-879C-007F052F397B}" type="sibTrans" cxnId="{CBBABD64-5FEB-43D9-8C0D-00684B66C92F}">
      <dgm:prSet/>
      <dgm:spPr/>
      <dgm:t>
        <a:bodyPr/>
        <a:lstStyle/>
        <a:p>
          <a:endParaRPr lang="en-US"/>
        </a:p>
      </dgm:t>
    </dgm:pt>
    <dgm:pt modelId="{77E6415A-A2BD-4E19-BA36-CD0EB2271A76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98DBBFD5-071B-4A86-9F10-28FA97DE8AC5}" type="parTrans" cxnId="{9854CFED-B36E-4E8F-B4B4-DC8B28FA7681}">
      <dgm:prSet/>
      <dgm:spPr/>
      <dgm:t>
        <a:bodyPr/>
        <a:lstStyle/>
        <a:p>
          <a:endParaRPr lang="en-US"/>
        </a:p>
      </dgm:t>
    </dgm:pt>
    <dgm:pt modelId="{CCBB074F-4FDA-4CCB-961F-3675FCE0187E}" type="sibTrans" cxnId="{9854CFED-B36E-4E8F-B4B4-DC8B28FA7681}">
      <dgm:prSet/>
      <dgm:spPr/>
      <dgm:t>
        <a:bodyPr/>
        <a:lstStyle/>
        <a:p>
          <a:endParaRPr lang="en-US"/>
        </a:p>
      </dgm:t>
    </dgm:pt>
    <dgm:pt modelId="{D917E622-D4A9-4E82-8F28-6861C8347DED}" type="pres">
      <dgm:prSet presAssocID="{AB4B555C-5032-41C0-8AD2-E36290480B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05C4AC-3B90-47B9-B40D-28B0BAEA376F}" type="pres">
      <dgm:prSet presAssocID="{1AEDB1B1-02C0-43B4-BF4D-A72EBAE0CF25}" presName="composite" presStyleCnt="0"/>
      <dgm:spPr/>
    </dgm:pt>
    <dgm:pt modelId="{72EE0640-83D4-4485-ABCC-D164BDF536FE}" type="pres">
      <dgm:prSet presAssocID="{1AEDB1B1-02C0-43B4-BF4D-A72EBAE0CF25}" presName="imagSh" presStyleLbl="bgImgPlace1" presStyleIdx="0" presStyleCnt="3"/>
      <dgm:spPr/>
    </dgm:pt>
    <dgm:pt modelId="{4C8A3581-6C96-4A66-898F-B940C84E7705}" type="pres">
      <dgm:prSet presAssocID="{1AEDB1B1-02C0-43B4-BF4D-A72EBAE0CF25}" presName="txNode" presStyleLbl="node1" presStyleIdx="0" presStyleCnt="3" custLinFactNeighborX="-7600" custLinFactNeighborY="-49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32A7C-21DA-4799-84F3-7A5973A527F2}" type="pres">
      <dgm:prSet presAssocID="{02D9F4A2-6814-4AA1-B891-F57C6B1BDC1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A9098D0-D578-4214-85E0-3201C590054F}" type="pres">
      <dgm:prSet presAssocID="{02D9F4A2-6814-4AA1-B891-F57C6B1BDC10}" presName="connTx" presStyleLbl="sibTrans2D1" presStyleIdx="0" presStyleCnt="2"/>
      <dgm:spPr/>
      <dgm:t>
        <a:bodyPr/>
        <a:lstStyle/>
        <a:p>
          <a:endParaRPr lang="en-US"/>
        </a:p>
      </dgm:t>
    </dgm:pt>
    <dgm:pt modelId="{31AFF6AC-652D-4F5B-8BC7-0CD8462BF79B}" type="pres">
      <dgm:prSet presAssocID="{627E582B-6283-4CEF-B3CA-D519EB78A8B5}" presName="composite" presStyleCnt="0"/>
      <dgm:spPr/>
    </dgm:pt>
    <dgm:pt modelId="{A837FC11-C2DD-4D34-B7B6-244E18C85EA1}" type="pres">
      <dgm:prSet presAssocID="{627E582B-6283-4CEF-B3CA-D519EB78A8B5}" presName="imagSh" presStyleLbl="bgImgPlace1" presStyleIdx="1" presStyleCnt="3"/>
      <dgm:spPr/>
    </dgm:pt>
    <dgm:pt modelId="{B1CABD3C-1C7F-4792-A3AE-BC95059F4174}" type="pres">
      <dgm:prSet presAssocID="{627E582B-6283-4CEF-B3CA-D519EB78A8B5}" presName="txNode" presStyleLbl="node1" presStyleIdx="1" presStyleCnt="3" custLinFactNeighborX="-2595" custLinFactNeighborY="-49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B5A989-92E5-4F54-87B0-8A3CFD0FD08F}" type="pres">
      <dgm:prSet presAssocID="{0F18A197-BC6E-4998-AFD9-E50823791E22}" presName="sibTrans" presStyleLbl="sibTrans2D1" presStyleIdx="1" presStyleCnt="2"/>
      <dgm:spPr/>
      <dgm:t>
        <a:bodyPr/>
        <a:lstStyle/>
        <a:p>
          <a:endParaRPr lang="en-US"/>
        </a:p>
      </dgm:t>
    </dgm:pt>
    <dgm:pt modelId="{9EC715E4-8E1B-406A-B405-4705E77657EB}" type="pres">
      <dgm:prSet presAssocID="{0F18A197-BC6E-4998-AFD9-E50823791E22}" presName="connTx" presStyleLbl="sibTrans2D1" presStyleIdx="1" presStyleCnt="2"/>
      <dgm:spPr/>
      <dgm:t>
        <a:bodyPr/>
        <a:lstStyle/>
        <a:p>
          <a:endParaRPr lang="en-US"/>
        </a:p>
      </dgm:t>
    </dgm:pt>
    <dgm:pt modelId="{FAC2AB0F-9917-40BA-9C81-B80A3C56C717}" type="pres">
      <dgm:prSet presAssocID="{E5E517CD-7A9B-4ED5-87AA-46E80F3ACE50}" presName="composite" presStyleCnt="0"/>
      <dgm:spPr/>
    </dgm:pt>
    <dgm:pt modelId="{C971454E-9239-45EA-ADEB-C8483D20333A}" type="pres">
      <dgm:prSet presAssocID="{E5E517CD-7A9B-4ED5-87AA-46E80F3ACE50}" presName="imagSh" presStyleLbl="bgImgPlace1" presStyleIdx="2" presStyleCnt="3"/>
      <dgm:spPr/>
    </dgm:pt>
    <dgm:pt modelId="{D79FCACB-E63E-4E0A-9FE3-49DD69100597}" type="pres">
      <dgm:prSet presAssocID="{E5E517CD-7A9B-4ED5-87AA-46E80F3ACE50}" presName="txNode" presStyleLbl="node1" presStyleIdx="2" presStyleCnt="3" custLinFactNeighborX="-6481" custLinFactNeighborY="-49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1051F6-32D3-4FA7-BC0A-8CB06B45E8DC}" type="presOf" srcId="{02D9F4A2-6814-4AA1-B891-F57C6B1BDC10}" destId="{3A9098D0-D578-4214-85E0-3201C590054F}" srcOrd="1" destOrd="0" presId="urn:microsoft.com/office/officeart/2005/8/layout/hProcess10#1"/>
    <dgm:cxn modelId="{CC21A417-66B2-4AB3-8009-1849748B5363}" type="presOf" srcId="{678955EF-DAFD-4DB2-8600-7E2664E13DA7}" destId="{4C8A3581-6C96-4A66-898F-B940C84E7705}" srcOrd="0" destOrd="2" presId="urn:microsoft.com/office/officeart/2005/8/layout/hProcess10#1"/>
    <dgm:cxn modelId="{A733ECBB-059A-49D3-957D-83878D49E1BF}" type="presOf" srcId="{77E6415A-A2BD-4E19-BA36-CD0EB2271A76}" destId="{D79FCACB-E63E-4E0A-9FE3-49DD69100597}" srcOrd="0" destOrd="2" presId="urn:microsoft.com/office/officeart/2005/8/layout/hProcess10#1"/>
    <dgm:cxn modelId="{CBBABD64-5FEB-43D9-8C0D-00684B66C92F}" srcId="{E5E517CD-7A9B-4ED5-87AA-46E80F3ACE50}" destId="{E6CF27B5-29BE-4C16-80F4-1F9C885BE5EC}" srcOrd="0" destOrd="0" parTransId="{213DB9C5-18DD-48E0-AFA6-9D3247808CF3}" sibTransId="{7AD46746-29A7-4B50-879C-007F052F397B}"/>
    <dgm:cxn modelId="{F6083748-A71F-406B-802D-26D968224FDF}" type="presOf" srcId="{627E582B-6283-4CEF-B3CA-D519EB78A8B5}" destId="{B1CABD3C-1C7F-4792-A3AE-BC95059F4174}" srcOrd="0" destOrd="0" presId="urn:microsoft.com/office/officeart/2005/8/layout/hProcess10#1"/>
    <dgm:cxn modelId="{2057C1AF-A9E4-4343-B14E-4993AECE976B}" type="presOf" srcId="{1AEDB1B1-02C0-43B4-BF4D-A72EBAE0CF25}" destId="{4C8A3581-6C96-4A66-898F-B940C84E7705}" srcOrd="0" destOrd="0" presId="urn:microsoft.com/office/officeart/2005/8/layout/hProcess10#1"/>
    <dgm:cxn modelId="{C64BFB4D-CD7D-493D-80AB-76CE80BB3758}" type="presOf" srcId="{AB4B555C-5032-41C0-8AD2-E36290480B9C}" destId="{D917E622-D4A9-4E82-8F28-6861C8347DED}" srcOrd="0" destOrd="0" presId="urn:microsoft.com/office/officeart/2005/8/layout/hProcess10#1"/>
    <dgm:cxn modelId="{E317FDE0-9CDE-46EB-93A8-1939D033F246}" type="presOf" srcId="{76D53098-E6A5-46E7-80D7-976FA283FE92}" destId="{4C8A3581-6C96-4A66-898F-B940C84E7705}" srcOrd="0" destOrd="1" presId="urn:microsoft.com/office/officeart/2005/8/layout/hProcess10#1"/>
    <dgm:cxn modelId="{B694A964-6CDE-47A4-93DB-98D519FB0534}" type="presOf" srcId="{02D9F4A2-6814-4AA1-B891-F57C6B1BDC10}" destId="{77D32A7C-21DA-4799-84F3-7A5973A527F2}" srcOrd="0" destOrd="0" presId="urn:microsoft.com/office/officeart/2005/8/layout/hProcess10#1"/>
    <dgm:cxn modelId="{983EA7F3-458A-4AE8-A0F2-566CA64157CA}" srcId="{AB4B555C-5032-41C0-8AD2-E36290480B9C}" destId="{E5E517CD-7A9B-4ED5-87AA-46E80F3ACE50}" srcOrd="2" destOrd="0" parTransId="{4998FA61-D37E-4B83-BBF0-4B2C81201B13}" sibTransId="{241A482F-269D-4CB6-A758-BCA43257D98A}"/>
    <dgm:cxn modelId="{9854CFED-B36E-4E8F-B4B4-DC8B28FA7681}" srcId="{E5E517CD-7A9B-4ED5-87AA-46E80F3ACE50}" destId="{77E6415A-A2BD-4E19-BA36-CD0EB2271A76}" srcOrd="1" destOrd="0" parTransId="{98DBBFD5-071B-4A86-9F10-28FA97DE8AC5}" sibTransId="{CCBB074F-4FDA-4CCB-961F-3675FCE0187E}"/>
    <dgm:cxn modelId="{52CFB01B-EAF3-48C3-B008-B79397E44C42}" srcId="{1AEDB1B1-02C0-43B4-BF4D-A72EBAE0CF25}" destId="{76D53098-E6A5-46E7-80D7-976FA283FE92}" srcOrd="0" destOrd="0" parTransId="{F6DB7B1A-A2A8-4926-A27B-0973F4425DE3}" sibTransId="{DCD6197C-ED2B-4224-B24A-67590A5D4E7D}"/>
    <dgm:cxn modelId="{981F07B6-086C-4C07-AFB0-18FC59C84E7C}" srcId="{627E582B-6283-4CEF-B3CA-D519EB78A8B5}" destId="{02F1E0DA-39F0-4A01-9318-80A91D8C715B}" srcOrd="1" destOrd="0" parTransId="{E4A0F3A5-5D58-44D4-B185-A0D87B153D28}" sibTransId="{9C28741E-2DE4-4768-9CD3-FD6976E5BAAC}"/>
    <dgm:cxn modelId="{F5734AD2-E442-4423-918B-0297C7556C04}" type="presOf" srcId="{E5E517CD-7A9B-4ED5-87AA-46E80F3ACE50}" destId="{D79FCACB-E63E-4E0A-9FE3-49DD69100597}" srcOrd="0" destOrd="0" presId="urn:microsoft.com/office/officeart/2005/8/layout/hProcess10#1"/>
    <dgm:cxn modelId="{25CB0A58-99C8-4A83-AAB7-B20F3BE615AB}" type="presOf" srcId="{0F18A197-BC6E-4998-AFD9-E50823791E22}" destId="{9EC715E4-8E1B-406A-B405-4705E77657EB}" srcOrd="1" destOrd="0" presId="urn:microsoft.com/office/officeart/2005/8/layout/hProcess10#1"/>
    <dgm:cxn modelId="{3B946849-4EE1-4BB0-B707-E08924F11C2B}" srcId="{AB4B555C-5032-41C0-8AD2-E36290480B9C}" destId="{627E582B-6283-4CEF-B3CA-D519EB78A8B5}" srcOrd="1" destOrd="0" parTransId="{8261AFC3-5EF7-494D-838C-7D7B46E68F7A}" sibTransId="{0F18A197-BC6E-4998-AFD9-E50823791E22}"/>
    <dgm:cxn modelId="{5718C624-ABA6-4E18-AC37-5ECDC713AF36}" type="presOf" srcId="{02F1E0DA-39F0-4A01-9318-80A91D8C715B}" destId="{B1CABD3C-1C7F-4792-A3AE-BC95059F4174}" srcOrd="0" destOrd="2" presId="urn:microsoft.com/office/officeart/2005/8/layout/hProcess10#1"/>
    <dgm:cxn modelId="{3C6C5956-AB9E-47E2-BC0F-02B9C83AE0B2}" type="presOf" srcId="{0F18A197-BC6E-4998-AFD9-E50823791E22}" destId="{02B5A989-92E5-4F54-87B0-8A3CFD0FD08F}" srcOrd="0" destOrd="0" presId="urn:microsoft.com/office/officeart/2005/8/layout/hProcess10#1"/>
    <dgm:cxn modelId="{60E64263-9EB8-46A8-9CA1-71952F8538BD}" srcId="{AB4B555C-5032-41C0-8AD2-E36290480B9C}" destId="{1AEDB1B1-02C0-43B4-BF4D-A72EBAE0CF25}" srcOrd="0" destOrd="0" parTransId="{F1C7D6D7-71F0-41D9-B72A-B10E4A65797B}" sibTransId="{02D9F4A2-6814-4AA1-B891-F57C6B1BDC10}"/>
    <dgm:cxn modelId="{9BFD4334-690A-45F4-AC16-237D7BEEF4EB}" srcId="{1AEDB1B1-02C0-43B4-BF4D-A72EBAE0CF25}" destId="{678955EF-DAFD-4DB2-8600-7E2664E13DA7}" srcOrd="1" destOrd="0" parTransId="{74992DFC-388C-40F0-9776-F52E286886C3}" sibTransId="{6411B500-91E0-408F-A8D3-6B72DCF33D1F}"/>
    <dgm:cxn modelId="{682751B9-17BC-4C2E-AED9-AE1B8C9F9236}" type="presOf" srcId="{E6CF27B5-29BE-4C16-80F4-1F9C885BE5EC}" destId="{D79FCACB-E63E-4E0A-9FE3-49DD69100597}" srcOrd="0" destOrd="1" presId="urn:microsoft.com/office/officeart/2005/8/layout/hProcess10#1"/>
    <dgm:cxn modelId="{F7A35519-3CAB-455A-98FC-98933656A941}" type="presOf" srcId="{5F65C8BA-F952-4AE9-ABC8-B3AA233B3CFD}" destId="{B1CABD3C-1C7F-4792-A3AE-BC95059F4174}" srcOrd="0" destOrd="1" presId="urn:microsoft.com/office/officeart/2005/8/layout/hProcess10#1"/>
    <dgm:cxn modelId="{621F9BC1-4981-4523-9275-DCFB8FEAB1D9}" srcId="{627E582B-6283-4CEF-B3CA-D519EB78A8B5}" destId="{5F65C8BA-F952-4AE9-ABC8-B3AA233B3CFD}" srcOrd="0" destOrd="0" parTransId="{A1C4B690-4FCF-4E08-8F44-7C598F0D7581}" sibTransId="{7A847B76-101D-43C5-B3F3-02117C8A762F}"/>
    <dgm:cxn modelId="{4B80D37C-D974-4A78-B73E-243DC2B4B22D}" type="presParOf" srcId="{D917E622-D4A9-4E82-8F28-6861C8347DED}" destId="{AC05C4AC-3B90-47B9-B40D-28B0BAEA376F}" srcOrd="0" destOrd="0" presId="urn:microsoft.com/office/officeart/2005/8/layout/hProcess10#1"/>
    <dgm:cxn modelId="{A29B9300-A4CB-446B-8D64-336F70AD6144}" type="presParOf" srcId="{AC05C4AC-3B90-47B9-B40D-28B0BAEA376F}" destId="{72EE0640-83D4-4485-ABCC-D164BDF536FE}" srcOrd="0" destOrd="0" presId="urn:microsoft.com/office/officeart/2005/8/layout/hProcess10#1"/>
    <dgm:cxn modelId="{F11D6894-4EC0-489D-B4BA-C6739EFA1E4B}" type="presParOf" srcId="{AC05C4AC-3B90-47B9-B40D-28B0BAEA376F}" destId="{4C8A3581-6C96-4A66-898F-B940C84E7705}" srcOrd="1" destOrd="0" presId="urn:microsoft.com/office/officeart/2005/8/layout/hProcess10#1"/>
    <dgm:cxn modelId="{FA5C7FDB-DCD6-426F-BEAE-7B6E9A59A3EC}" type="presParOf" srcId="{D917E622-D4A9-4E82-8F28-6861C8347DED}" destId="{77D32A7C-21DA-4799-84F3-7A5973A527F2}" srcOrd="1" destOrd="0" presId="urn:microsoft.com/office/officeart/2005/8/layout/hProcess10#1"/>
    <dgm:cxn modelId="{7F62753E-0FDA-4962-A6D6-D330652010F6}" type="presParOf" srcId="{77D32A7C-21DA-4799-84F3-7A5973A527F2}" destId="{3A9098D0-D578-4214-85E0-3201C590054F}" srcOrd="0" destOrd="0" presId="urn:microsoft.com/office/officeart/2005/8/layout/hProcess10#1"/>
    <dgm:cxn modelId="{DDB71C07-1DCE-4AE1-A253-85829E8EBB0E}" type="presParOf" srcId="{D917E622-D4A9-4E82-8F28-6861C8347DED}" destId="{31AFF6AC-652D-4F5B-8BC7-0CD8462BF79B}" srcOrd="2" destOrd="0" presId="urn:microsoft.com/office/officeart/2005/8/layout/hProcess10#1"/>
    <dgm:cxn modelId="{B9C1D93A-5120-419F-AF3C-F9F1F3116DD5}" type="presParOf" srcId="{31AFF6AC-652D-4F5B-8BC7-0CD8462BF79B}" destId="{A837FC11-C2DD-4D34-B7B6-244E18C85EA1}" srcOrd="0" destOrd="0" presId="urn:microsoft.com/office/officeart/2005/8/layout/hProcess10#1"/>
    <dgm:cxn modelId="{E41B310E-FF2D-4750-BD65-4A623D1F3946}" type="presParOf" srcId="{31AFF6AC-652D-4F5B-8BC7-0CD8462BF79B}" destId="{B1CABD3C-1C7F-4792-A3AE-BC95059F4174}" srcOrd="1" destOrd="0" presId="urn:microsoft.com/office/officeart/2005/8/layout/hProcess10#1"/>
    <dgm:cxn modelId="{63E8A6EC-FB5C-496F-AA25-1723297C2D59}" type="presParOf" srcId="{D917E622-D4A9-4E82-8F28-6861C8347DED}" destId="{02B5A989-92E5-4F54-87B0-8A3CFD0FD08F}" srcOrd="3" destOrd="0" presId="urn:microsoft.com/office/officeart/2005/8/layout/hProcess10#1"/>
    <dgm:cxn modelId="{89DB215F-D3F5-4BBF-B2A7-D242980EECBA}" type="presParOf" srcId="{02B5A989-92E5-4F54-87B0-8A3CFD0FD08F}" destId="{9EC715E4-8E1B-406A-B405-4705E77657EB}" srcOrd="0" destOrd="0" presId="urn:microsoft.com/office/officeart/2005/8/layout/hProcess10#1"/>
    <dgm:cxn modelId="{A73D87CD-98EB-4B34-BFF5-67E145F6AE44}" type="presParOf" srcId="{D917E622-D4A9-4E82-8F28-6861C8347DED}" destId="{FAC2AB0F-9917-40BA-9C81-B80A3C56C717}" srcOrd="4" destOrd="0" presId="urn:microsoft.com/office/officeart/2005/8/layout/hProcess10#1"/>
    <dgm:cxn modelId="{838CCF4D-ED73-414A-888F-4E52F57CDED7}" type="presParOf" srcId="{FAC2AB0F-9917-40BA-9C81-B80A3C56C717}" destId="{C971454E-9239-45EA-ADEB-C8483D20333A}" srcOrd="0" destOrd="0" presId="urn:microsoft.com/office/officeart/2005/8/layout/hProcess10#1"/>
    <dgm:cxn modelId="{FB02B6BF-D7BE-461E-9966-8F85060BB0C6}" type="presParOf" srcId="{FAC2AB0F-9917-40BA-9C81-B80A3C56C717}" destId="{D79FCACB-E63E-4E0A-9FE3-49DD69100597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9AB28-80CE-490B-835A-3642ED133552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4EC1D4-3F08-41AE-9391-0276532E02DC}">
      <dgm:prSet phldrT="[Text]" custT="1"/>
      <dgm:spPr/>
      <dgm:t>
        <a:bodyPr/>
        <a:lstStyle/>
        <a:p>
          <a:r>
            <a:rPr lang="en-US" sz="2400" dirty="0" smtClean="0">
              <a:solidFill>
                <a:srgbClr val="00FFFF"/>
              </a:solidFill>
            </a:rPr>
            <a:t>NGO’s</a:t>
          </a:r>
          <a:endParaRPr lang="en-US" sz="2400" dirty="0">
            <a:solidFill>
              <a:srgbClr val="00FFFF"/>
            </a:solidFill>
          </a:endParaRPr>
        </a:p>
      </dgm:t>
    </dgm:pt>
    <dgm:pt modelId="{E92973B3-FF48-4E51-9B16-4EA2BF215B19}" type="parTrans" cxnId="{5F939577-733B-42BA-8D47-8AB45A01C725}">
      <dgm:prSet/>
      <dgm:spPr/>
      <dgm:t>
        <a:bodyPr/>
        <a:lstStyle/>
        <a:p>
          <a:endParaRPr lang="en-US"/>
        </a:p>
      </dgm:t>
    </dgm:pt>
    <dgm:pt modelId="{D482A722-A5E9-47E3-983B-66267B992E2E}" type="sibTrans" cxnId="{5F939577-733B-42BA-8D47-8AB45A01C725}">
      <dgm:prSet/>
      <dgm:spPr/>
      <dgm:t>
        <a:bodyPr/>
        <a:lstStyle/>
        <a:p>
          <a:endParaRPr lang="en-US"/>
        </a:p>
      </dgm:t>
    </dgm:pt>
    <dgm:pt modelId="{8A32C51A-8AAE-4C7E-9FCE-1F4486AF6CBB}">
      <dgm:prSet phldrT="[Text]" custT="1"/>
      <dgm:spPr/>
      <dgm:t>
        <a:bodyPr/>
        <a:lstStyle/>
        <a:p>
          <a:r>
            <a:rPr lang="en-US" sz="2400" dirty="0" err="1" smtClean="0">
              <a:solidFill>
                <a:srgbClr val="00FFFF"/>
              </a:solidFill>
            </a:rPr>
            <a:t>Edu’s</a:t>
          </a:r>
          <a:endParaRPr lang="en-US" sz="2400" dirty="0" smtClean="0">
            <a:solidFill>
              <a:srgbClr val="00FFFF"/>
            </a:solidFill>
          </a:endParaRPr>
        </a:p>
      </dgm:t>
    </dgm:pt>
    <dgm:pt modelId="{FFC64908-B2E8-4E6F-B754-869F4DFBC7E8}" type="parTrans" cxnId="{D669C875-AE9E-4CBF-A108-A401DF57C524}">
      <dgm:prSet/>
      <dgm:spPr/>
      <dgm:t>
        <a:bodyPr/>
        <a:lstStyle/>
        <a:p>
          <a:endParaRPr lang="en-US"/>
        </a:p>
      </dgm:t>
    </dgm:pt>
    <dgm:pt modelId="{C67F8BA8-1576-4094-938B-69A936537C5D}" type="sibTrans" cxnId="{D669C875-AE9E-4CBF-A108-A401DF57C524}">
      <dgm:prSet/>
      <dgm:spPr/>
      <dgm:t>
        <a:bodyPr/>
        <a:lstStyle/>
        <a:p>
          <a:endParaRPr lang="en-US"/>
        </a:p>
      </dgm:t>
    </dgm:pt>
    <dgm:pt modelId="{98B7200A-63EC-4B59-8997-C24B30369CBF}">
      <dgm:prSet phldrT="[Text]" custT="1"/>
      <dgm:spPr/>
      <dgm:t>
        <a:bodyPr/>
        <a:lstStyle/>
        <a:p>
          <a:r>
            <a:rPr lang="en-US" sz="2400" smtClean="0">
              <a:solidFill>
                <a:srgbClr val="00FFFF"/>
              </a:solidFill>
            </a:rPr>
            <a:t>Gov’s</a:t>
          </a:r>
          <a:endParaRPr lang="en-US" sz="2400" dirty="0">
            <a:solidFill>
              <a:srgbClr val="00FFFF"/>
            </a:solidFill>
          </a:endParaRPr>
        </a:p>
      </dgm:t>
    </dgm:pt>
    <dgm:pt modelId="{E99199C6-7110-407F-B621-42F4B009CF67}" type="parTrans" cxnId="{081D2035-6E9B-46F3-9C64-A28F9B961135}">
      <dgm:prSet/>
      <dgm:spPr/>
      <dgm:t>
        <a:bodyPr/>
        <a:lstStyle/>
        <a:p>
          <a:endParaRPr lang="en-US"/>
        </a:p>
      </dgm:t>
    </dgm:pt>
    <dgm:pt modelId="{E7482F38-15EE-489D-AFF9-6569908ADD72}" type="sibTrans" cxnId="{081D2035-6E9B-46F3-9C64-A28F9B961135}">
      <dgm:prSet/>
      <dgm:spPr/>
      <dgm:t>
        <a:bodyPr/>
        <a:lstStyle/>
        <a:p>
          <a:endParaRPr lang="en-US"/>
        </a:p>
      </dgm:t>
    </dgm:pt>
    <dgm:pt modelId="{827BDB37-820F-487E-96B9-24A888B858C3}">
      <dgm:prSet phldrT="[Text]" custT="1"/>
      <dgm:spPr/>
      <dgm:t>
        <a:bodyPr/>
        <a:lstStyle/>
        <a:p>
          <a:r>
            <a:rPr lang="en-US" sz="2400" dirty="0" smtClean="0">
              <a:solidFill>
                <a:srgbClr val="00FFFF"/>
              </a:solidFill>
            </a:rPr>
            <a:t>CBO’s</a:t>
          </a:r>
          <a:endParaRPr lang="en-US" sz="2400" dirty="0">
            <a:solidFill>
              <a:srgbClr val="00FFFF"/>
            </a:solidFill>
          </a:endParaRPr>
        </a:p>
      </dgm:t>
    </dgm:pt>
    <dgm:pt modelId="{E614E94F-3F06-4212-BC69-567C8982950B}" type="parTrans" cxnId="{E9785873-D525-4661-BB88-F4D6159ACAA3}">
      <dgm:prSet/>
      <dgm:spPr/>
      <dgm:t>
        <a:bodyPr/>
        <a:lstStyle/>
        <a:p>
          <a:endParaRPr lang="en-US"/>
        </a:p>
      </dgm:t>
    </dgm:pt>
    <dgm:pt modelId="{B3C7F070-2945-4B24-8735-7A08A0B0048A}" type="sibTrans" cxnId="{E9785873-D525-4661-BB88-F4D6159ACAA3}">
      <dgm:prSet/>
      <dgm:spPr/>
      <dgm:t>
        <a:bodyPr/>
        <a:lstStyle/>
        <a:p>
          <a:endParaRPr lang="en-US"/>
        </a:p>
      </dgm:t>
    </dgm:pt>
    <dgm:pt modelId="{2A4C8BEC-38BE-42D5-837E-B30C33258AFF}">
      <dgm:prSet phldrT="[Text]" custT="1"/>
      <dgm:spPr/>
      <dgm:t>
        <a:bodyPr/>
        <a:lstStyle/>
        <a:p>
          <a:r>
            <a:rPr lang="en-US" sz="2400" dirty="0" smtClean="0">
              <a:solidFill>
                <a:srgbClr val="00FFFF"/>
              </a:solidFill>
            </a:rPr>
            <a:t>FBO’s</a:t>
          </a:r>
          <a:endParaRPr lang="en-US" sz="2400" dirty="0">
            <a:solidFill>
              <a:srgbClr val="00FFFF"/>
            </a:solidFill>
          </a:endParaRPr>
        </a:p>
      </dgm:t>
    </dgm:pt>
    <dgm:pt modelId="{29231A2B-E6B8-412A-93D5-3B5B37A2ADBF}" type="sibTrans" cxnId="{93EF0190-5CB4-4472-88C1-2DC95F4BB85A}">
      <dgm:prSet/>
      <dgm:spPr/>
      <dgm:t>
        <a:bodyPr/>
        <a:lstStyle/>
        <a:p>
          <a:endParaRPr lang="en-US"/>
        </a:p>
      </dgm:t>
    </dgm:pt>
    <dgm:pt modelId="{7C05401E-0795-4C81-8E17-39BBDB16AF0E}" type="parTrans" cxnId="{93EF0190-5CB4-4472-88C1-2DC95F4BB85A}">
      <dgm:prSet/>
      <dgm:spPr/>
      <dgm:t>
        <a:bodyPr/>
        <a:lstStyle/>
        <a:p>
          <a:endParaRPr lang="en-US"/>
        </a:p>
      </dgm:t>
    </dgm:pt>
    <dgm:pt modelId="{61652807-D0BB-41E5-B3D0-51A249D6134B}" type="pres">
      <dgm:prSet presAssocID="{0F59AB28-80CE-490B-835A-3642ED13355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ABF4FB-B134-4B6A-8A69-D0F3DAA635DE}" type="pres">
      <dgm:prSet presAssocID="{E94EC1D4-3F08-41AE-9391-0276532E02DC}" presName="circ1" presStyleLbl="vennNode1" presStyleIdx="0" presStyleCnt="5" custScaleX="123748" custScaleY="124082"/>
      <dgm:spPr/>
      <dgm:t>
        <a:bodyPr/>
        <a:lstStyle/>
        <a:p>
          <a:endParaRPr lang="en-US"/>
        </a:p>
      </dgm:t>
    </dgm:pt>
    <dgm:pt modelId="{A2BA449D-F175-427C-87A9-B6EA41AD2985}" type="pres">
      <dgm:prSet presAssocID="{E94EC1D4-3F08-41AE-9391-0276532E02DC}" presName="circ1Tx" presStyleLbl="revTx" presStyleIdx="0" presStyleCnt="0" custScaleY="58055" custLinFactNeighborX="720" custLinFactNeighborY="244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0C63D-5E12-4A76-930C-1452FACA55C3}" type="pres">
      <dgm:prSet presAssocID="{8A32C51A-8AAE-4C7E-9FCE-1F4486AF6CBB}" presName="circ2" presStyleLbl="vennNode1" presStyleIdx="1" presStyleCnt="5" custScaleX="126703" custScaleY="130359"/>
      <dgm:spPr/>
      <dgm:t>
        <a:bodyPr/>
        <a:lstStyle/>
        <a:p>
          <a:endParaRPr lang="en-US"/>
        </a:p>
      </dgm:t>
    </dgm:pt>
    <dgm:pt modelId="{9709B7C1-0EBD-4BB6-96D3-38211914D43C}" type="pres">
      <dgm:prSet presAssocID="{8A32C51A-8AAE-4C7E-9FCE-1F4486AF6CBB}" presName="circ2Tx" presStyleLbl="revTx" presStyleIdx="0" presStyleCnt="0" custScaleX="138371" custScaleY="56830" custLinFactNeighborX="24067" custLinFactNeighborY="-228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B17B3-9A77-4F75-A5F4-A13CF256A0B9}" type="pres">
      <dgm:prSet presAssocID="{98B7200A-63EC-4B59-8997-C24B30369CBF}" presName="circ3" presStyleLbl="vennNode1" presStyleIdx="2" presStyleCnt="5" custScaleX="123090" custScaleY="123012"/>
      <dgm:spPr/>
      <dgm:t>
        <a:bodyPr/>
        <a:lstStyle/>
        <a:p>
          <a:endParaRPr lang="en-US"/>
        </a:p>
      </dgm:t>
    </dgm:pt>
    <dgm:pt modelId="{CB8B6EAA-1034-4712-A7BC-C5378F7E150D}" type="pres">
      <dgm:prSet presAssocID="{98B7200A-63EC-4B59-8997-C24B30369CBF}" presName="circ3Tx" presStyleLbl="revTx" presStyleIdx="0" presStyleCnt="0" custScaleX="165131" custScaleY="48739" custLinFactNeighborX="27472" custLinFactNeighborY="-285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7C494E-5370-47ED-9508-89317BDA62DA}" type="pres">
      <dgm:prSet presAssocID="{2A4C8BEC-38BE-42D5-837E-B30C33258AFF}" presName="circ4" presStyleLbl="vennNode1" presStyleIdx="3" presStyleCnt="5" custScaleX="125687" custScaleY="123012" custLinFactNeighborX="-14758" custLinFactNeighborY="-189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F9A2940-2283-436B-9D20-DEC013D61AB8}" type="pres">
      <dgm:prSet presAssocID="{2A4C8BEC-38BE-42D5-837E-B30C33258AFF}" presName="circ4Tx" presStyleLbl="revTx" presStyleIdx="0" presStyleCnt="0" custScaleX="82414" custScaleY="59944" custLinFactNeighborX="-17859" custLinFactNeighborY="-410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CAC3F-CA45-45FD-B418-CECC70AB38C8}" type="pres">
      <dgm:prSet presAssocID="{827BDB37-820F-487E-96B9-24A888B858C3}" presName="circ5" presStyleLbl="vennNode1" presStyleIdx="4" presStyleCnt="5" custScaleX="134012" custScaleY="130869"/>
      <dgm:spPr/>
    </dgm:pt>
    <dgm:pt modelId="{93348C15-7C01-468C-AC8C-DFDAE282535E}" type="pres">
      <dgm:prSet presAssocID="{827BDB37-820F-487E-96B9-24A888B858C3}" presName="circ5Tx" presStyleLbl="revTx" presStyleIdx="0" presStyleCnt="0" custScaleX="79285" custScaleY="68347" custLinFactNeighborX="187" custLinFactNeighborY="-110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D70A6D-BFD7-4090-802B-2BFC2332DF5B}" type="presOf" srcId="{E94EC1D4-3F08-41AE-9391-0276532E02DC}" destId="{A2BA449D-F175-427C-87A9-B6EA41AD2985}" srcOrd="0" destOrd="0" presId="urn:microsoft.com/office/officeart/2005/8/layout/venn1"/>
    <dgm:cxn modelId="{93EF0190-5CB4-4472-88C1-2DC95F4BB85A}" srcId="{0F59AB28-80CE-490B-835A-3642ED133552}" destId="{2A4C8BEC-38BE-42D5-837E-B30C33258AFF}" srcOrd="3" destOrd="0" parTransId="{7C05401E-0795-4C81-8E17-39BBDB16AF0E}" sibTransId="{29231A2B-E6B8-412A-93D5-3B5B37A2ADBF}"/>
    <dgm:cxn modelId="{39E881EC-9577-43C4-AC37-0213BC6E7BFE}" type="presOf" srcId="{8A32C51A-8AAE-4C7E-9FCE-1F4486AF6CBB}" destId="{9709B7C1-0EBD-4BB6-96D3-38211914D43C}" srcOrd="0" destOrd="0" presId="urn:microsoft.com/office/officeart/2005/8/layout/venn1"/>
    <dgm:cxn modelId="{03DDF96C-D02B-4796-90F9-9AE3A0DF508B}" type="presOf" srcId="{98B7200A-63EC-4B59-8997-C24B30369CBF}" destId="{CB8B6EAA-1034-4712-A7BC-C5378F7E150D}" srcOrd="0" destOrd="0" presId="urn:microsoft.com/office/officeart/2005/8/layout/venn1"/>
    <dgm:cxn modelId="{86D85DC7-936A-4176-A102-CC79E0BB20CC}" type="presOf" srcId="{2A4C8BEC-38BE-42D5-837E-B30C33258AFF}" destId="{2F9A2940-2283-436B-9D20-DEC013D61AB8}" srcOrd="0" destOrd="0" presId="urn:microsoft.com/office/officeart/2005/8/layout/venn1"/>
    <dgm:cxn modelId="{D669C875-AE9E-4CBF-A108-A401DF57C524}" srcId="{0F59AB28-80CE-490B-835A-3642ED133552}" destId="{8A32C51A-8AAE-4C7E-9FCE-1F4486AF6CBB}" srcOrd="1" destOrd="0" parTransId="{FFC64908-B2E8-4E6F-B754-869F4DFBC7E8}" sibTransId="{C67F8BA8-1576-4094-938B-69A936537C5D}"/>
    <dgm:cxn modelId="{5F939577-733B-42BA-8D47-8AB45A01C725}" srcId="{0F59AB28-80CE-490B-835A-3642ED133552}" destId="{E94EC1D4-3F08-41AE-9391-0276532E02DC}" srcOrd="0" destOrd="0" parTransId="{E92973B3-FF48-4E51-9B16-4EA2BF215B19}" sibTransId="{D482A722-A5E9-47E3-983B-66267B992E2E}"/>
    <dgm:cxn modelId="{152E26CF-B780-4BA4-BE2C-B85DCAD0D185}" type="presOf" srcId="{827BDB37-820F-487E-96B9-24A888B858C3}" destId="{93348C15-7C01-468C-AC8C-DFDAE282535E}" srcOrd="0" destOrd="0" presId="urn:microsoft.com/office/officeart/2005/8/layout/venn1"/>
    <dgm:cxn modelId="{081D2035-6E9B-46F3-9C64-A28F9B961135}" srcId="{0F59AB28-80CE-490B-835A-3642ED133552}" destId="{98B7200A-63EC-4B59-8997-C24B30369CBF}" srcOrd="2" destOrd="0" parTransId="{E99199C6-7110-407F-B621-42F4B009CF67}" sibTransId="{E7482F38-15EE-489D-AFF9-6569908ADD72}"/>
    <dgm:cxn modelId="{EA91B961-99C2-4133-9A73-67553C8D0475}" type="presOf" srcId="{0F59AB28-80CE-490B-835A-3642ED133552}" destId="{61652807-D0BB-41E5-B3D0-51A249D6134B}" srcOrd="0" destOrd="0" presId="urn:microsoft.com/office/officeart/2005/8/layout/venn1"/>
    <dgm:cxn modelId="{E9785873-D525-4661-BB88-F4D6159ACAA3}" srcId="{0F59AB28-80CE-490B-835A-3642ED133552}" destId="{827BDB37-820F-487E-96B9-24A888B858C3}" srcOrd="4" destOrd="0" parTransId="{E614E94F-3F06-4212-BC69-567C8982950B}" sibTransId="{B3C7F070-2945-4B24-8735-7A08A0B0048A}"/>
    <dgm:cxn modelId="{4D6D2DCF-E9BA-4412-9B9A-407DA5E33403}" type="presParOf" srcId="{61652807-D0BB-41E5-B3D0-51A249D6134B}" destId="{A6ABF4FB-B134-4B6A-8A69-D0F3DAA635DE}" srcOrd="0" destOrd="0" presId="urn:microsoft.com/office/officeart/2005/8/layout/venn1"/>
    <dgm:cxn modelId="{9FC62133-4E4A-4572-B012-750F2697F371}" type="presParOf" srcId="{61652807-D0BB-41E5-B3D0-51A249D6134B}" destId="{A2BA449D-F175-427C-87A9-B6EA41AD2985}" srcOrd="1" destOrd="0" presId="urn:microsoft.com/office/officeart/2005/8/layout/venn1"/>
    <dgm:cxn modelId="{1EC618FD-EECB-47D6-9D79-D6BB4C4ABE2E}" type="presParOf" srcId="{61652807-D0BB-41E5-B3D0-51A249D6134B}" destId="{BB30C63D-5E12-4A76-930C-1452FACA55C3}" srcOrd="2" destOrd="0" presId="urn:microsoft.com/office/officeart/2005/8/layout/venn1"/>
    <dgm:cxn modelId="{129A1C12-1B2F-4A06-88AE-82F0C9AC09C1}" type="presParOf" srcId="{61652807-D0BB-41E5-B3D0-51A249D6134B}" destId="{9709B7C1-0EBD-4BB6-96D3-38211914D43C}" srcOrd="3" destOrd="0" presId="urn:microsoft.com/office/officeart/2005/8/layout/venn1"/>
    <dgm:cxn modelId="{15BCC9C0-D447-4A03-AAA8-BC85748755BA}" type="presParOf" srcId="{61652807-D0BB-41E5-B3D0-51A249D6134B}" destId="{2B5B17B3-9A77-4F75-A5F4-A13CF256A0B9}" srcOrd="4" destOrd="0" presId="urn:microsoft.com/office/officeart/2005/8/layout/venn1"/>
    <dgm:cxn modelId="{58F31A6E-182E-4E69-93B0-7FD3A9E48320}" type="presParOf" srcId="{61652807-D0BB-41E5-B3D0-51A249D6134B}" destId="{CB8B6EAA-1034-4712-A7BC-C5378F7E150D}" srcOrd="5" destOrd="0" presId="urn:microsoft.com/office/officeart/2005/8/layout/venn1"/>
    <dgm:cxn modelId="{845ED5C8-E4C9-47C0-A275-07D7496E1E18}" type="presParOf" srcId="{61652807-D0BB-41E5-B3D0-51A249D6134B}" destId="{107C494E-5370-47ED-9508-89317BDA62DA}" srcOrd="6" destOrd="0" presId="urn:microsoft.com/office/officeart/2005/8/layout/venn1"/>
    <dgm:cxn modelId="{999B7DF9-4093-4587-B826-F9A0508A89BF}" type="presParOf" srcId="{61652807-D0BB-41E5-B3D0-51A249D6134B}" destId="{2F9A2940-2283-436B-9D20-DEC013D61AB8}" srcOrd="7" destOrd="0" presId="urn:microsoft.com/office/officeart/2005/8/layout/venn1"/>
    <dgm:cxn modelId="{2FFC05B3-868D-4203-9DD1-C9AF37F750D7}" type="presParOf" srcId="{61652807-D0BB-41E5-B3D0-51A249D6134B}" destId="{7C6CAC3F-CA45-45FD-B418-CECC70AB38C8}" srcOrd="8" destOrd="0" presId="urn:microsoft.com/office/officeart/2005/8/layout/venn1"/>
    <dgm:cxn modelId="{EEFC804E-BA59-4C5E-A7C7-FA3008880DAF}" type="presParOf" srcId="{61652807-D0BB-41E5-B3D0-51A249D6134B}" destId="{93348C15-7C01-468C-AC8C-DFDAE282535E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84D281-29F1-4369-B18E-C3CDAAB561C6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F1894E-30FB-4E05-839A-9BF80D78ABCA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Assets</a:t>
          </a:r>
          <a:endParaRPr lang="en-US" b="1" dirty="0">
            <a:solidFill>
              <a:srgbClr val="000000"/>
            </a:solidFill>
          </a:endParaRPr>
        </a:p>
      </dgm:t>
    </dgm:pt>
    <dgm:pt modelId="{05259660-B190-4719-B4E2-10F438E3A495}" type="parTrans" cxnId="{1D96F1D6-C442-4B5C-828A-4516B632A99E}">
      <dgm:prSet/>
      <dgm:spPr/>
      <dgm:t>
        <a:bodyPr/>
        <a:lstStyle/>
        <a:p>
          <a:endParaRPr lang="en-US"/>
        </a:p>
      </dgm:t>
    </dgm:pt>
    <dgm:pt modelId="{BB2A974B-6AA4-4FFC-9B26-87B161C85498}" type="sibTrans" cxnId="{1D96F1D6-C442-4B5C-828A-4516B632A99E}">
      <dgm:prSet/>
      <dgm:spPr/>
      <dgm:t>
        <a:bodyPr/>
        <a:lstStyle/>
        <a:p>
          <a:endParaRPr lang="en-US"/>
        </a:p>
      </dgm:t>
    </dgm:pt>
    <dgm:pt modelId="{2EFCF487-0290-4A44-82AB-4D6925420F33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Deficits</a:t>
          </a:r>
          <a:endParaRPr lang="en-US" b="1" dirty="0">
            <a:solidFill>
              <a:srgbClr val="000000"/>
            </a:solidFill>
          </a:endParaRPr>
        </a:p>
      </dgm:t>
    </dgm:pt>
    <dgm:pt modelId="{C4A63D56-B8B0-4445-97D4-476F0D588352}" type="parTrans" cxnId="{43361647-5B76-401E-9696-B9EE2A306BC7}">
      <dgm:prSet/>
      <dgm:spPr/>
      <dgm:t>
        <a:bodyPr/>
        <a:lstStyle/>
        <a:p>
          <a:endParaRPr lang="en-US"/>
        </a:p>
      </dgm:t>
    </dgm:pt>
    <dgm:pt modelId="{F8265918-FF7B-47FD-94F0-AF7279E6D20E}" type="sibTrans" cxnId="{43361647-5B76-401E-9696-B9EE2A306BC7}">
      <dgm:prSet/>
      <dgm:spPr/>
      <dgm:t>
        <a:bodyPr/>
        <a:lstStyle/>
        <a:p>
          <a:endParaRPr lang="en-US"/>
        </a:p>
      </dgm:t>
    </dgm:pt>
    <dgm:pt modelId="{BD4F3058-2AB2-43FF-B669-ECEAEFCF2C81}" type="pres">
      <dgm:prSet presAssocID="{BB84D281-29F1-4369-B18E-C3CDAAB561C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EBBC20-01F1-456D-97EC-BE2157643AC8}" type="pres">
      <dgm:prSet presAssocID="{BB84D281-29F1-4369-B18E-C3CDAAB561C6}" presName="Background" presStyleLbl="bgImgPlace1" presStyleIdx="0" presStyleCnt="1" custScaleY="44289" custLinFactNeighborX="145" custLinFactNeighborY="-28042"/>
      <dgm:spPr/>
    </dgm:pt>
    <dgm:pt modelId="{2440E22D-9D51-4070-A3EE-3B66A279739B}" type="pres">
      <dgm:prSet presAssocID="{BB84D281-29F1-4369-B18E-C3CDAAB561C6}" presName="ParentText1" presStyleLbl="revTx" presStyleIdx="0" presStyleCnt="2" custScaleY="110134" custLinFactNeighborX="3700" custLinFactNeighborY="-20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82AB5-10A4-4DC0-8506-59C9DBB3F449}" type="pres">
      <dgm:prSet presAssocID="{BB84D281-29F1-4369-B18E-C3CDAAB561C6}" presName="ParentText2" presStyleLbl="revTx" presStyleIdx="1" presStyleCnt="2" custScaleY="38100" custLinFactNeighborX="225" custLinFactNeighborY="-370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CE6A65-555E-4D6C-A168-4272318F4BF9}" type="pres">
      <dgm:prSet presAssocID="{BB84D281-29F1-4369-B18E-C3CDAAB561C6}" presName="Plus" presStyleLbl="alignNode1" presStyleIdx="0" presStyleCnt="2"/>
      <dgm:spPr/>
    </dgm:pt>
    <dgm:pt modelId="{7D78FFF1-C002-4CE2-97C6-C84854021CB0}" type="pres">
      <dgm:prSet presAssocID="{BB84D281-29F1-4369-B18E-C3CDAAB561C6}" presName="Minus" presStyleLbl="alignNode1" presStyleIdx="1" presStyleCnt="2"/>
      <dgm:spPr/>
    </dgm:pt>
    <dgm:pt modelId="{4F75C2BD-1422-45A5-8FED-8E295420D3DE}" type="pres">
      <dgm:prSet presAssocID="{BB84D281-29F1-4369-B18E-C3CDAAB561C6}" presName="Divider" presStyleLbl="parChTrans1D1" presStyleIdx="0" presStyleCnt="1" custFlipVert="1" custFlipHor="1" custScaleX="2000000" custScaleY="48121" custLinFactX="-2011573" custLinFactNeighborX="-2100000" custLinFactNeighborY="-37992"/>
      <dgm:spPr>
        <a:ln w="38100">
          <a:solidFill>
            <a:srgbClr val="000000"/>
          </a:solidFill>
        </a:ln>
      </dgm:spPr>
    </dgm:pt>
  </dgm:ptLst>
  <dgm:cxnLst>
    <dgm:cxn modelId="{1D96F1D6-C442-4B5C-828A-4516B632A99E}" srcId="{BB84D281-29F1-4369-B18E-C3CDAAB561C6}" destId="{57F1894E-30FB-4E05-839A-9BF80D78ABCA}" srcOrd="0" destOrd="0" parTransId="{05259660-B190-4719-B4E2-10F438E3A495}" sibTransId="{BB2A974B-6AA4-4FFC-9B26-87B161C85498}"/>
    <dgm:cxn modelId="{C35A1019-AFB6-4395-9F0C-A9A3F90FD5E8}" type="presOf" srcId="{BB84D281-29F1-4369-B18E-C3CDAAB561C6}" destId="{BD4F3058-2AB2-43FF-B669-ECEAEFCF2C81}" srcOrd="0" destOrd="0" presId="urn:microsoft.com/office/officeart/2009/3/layout/PlusandMinus"/>
    <dgm:cxn modelId="{1B8088A6-11C1-4C0B-B47E-C952D8D85D81}" type="presOf" srcId="{2EFCF487-0290-4A44-82AB-4D6925420F33}" destId="{E6582AB5-10A4-4DC0-8506-59C9DBB3F449}" srcOrd="0" destOrd="0" presId="urn:microsoft.com/office/officeart/2009/3/layout/PlusandMinus"/>
    <dgm:cxn modelId="{43361647-5B76-401E-9696-B9EE2A306BC7}" srcId="{BB84D281-29F1-4369-B18E-C3CDAAB561C6}" destId="{2EFCF487-0290-4A44-82AB-4D6925420F33}" srcOrd="1" destOrd="0" parTransId="{C4A63D56-B8B0-4445-97D4-476F0D588352}" sibTransId="{F8265918-FF7B-47FD-94F0-AF7279E6D20E}"/>
    <dgm:cxn modelId="{DF650A7E-F433-499F-9D24-3224367852A9}" type="presOf" srcId="{57F1894E-30FB-4E05-839A-9BF80D78ABCA}" destId="{2440E22D-9D51-4070-A3EE-3B66A279739B}" srcOrd="0" destOrd="0" presId="urn:microsoft.com/office/officeart/2009/3/layout/PlusandMinus"/>
    <dgm:cxn modelId="{9E62AD8B-811D-47D8-ABE3-57DD5D3E6613}" type="presParOf" srcId="{BD4F3058-2AB2-43FF-B669-ECEAEFCF2C81}" destId="{CBEBBC20-01F1-456D-97EC-BE2157643AC8}" srcOrd="0" destOrd="0" presId="urn:microsoft.com/office/officeart/2009/3/layout/PlusandMinus"/>
    <dgm:cxn modelId="{C9394A0B-7CB3-48D2-BEE5-E241513380AD}" type="presParOf" srcId="{BD4F3058-2AB2-43FF-B669-ECEAEFCF2C81}" destId="{2440E22D-9D51-4070-A3EE-3B66A279739B}" srcOrd="1" destOrd="0" presId="urn:microsoft.com/office/officeart/2009/3/layout/PlusandMinus"/>
    <dgm:cxn modelId="{D0F3429A-04D1-4B7A-95E4-34DC2DB99683}" type="presParOf" srcId="{BD4F3058-2AB2-43FF-B669-ECEAEFCF2C81}" destId="{E6582AB5-10A4-4DC0-8506-59C9DBB3F449}" srcOrd="2" destOrd="0" presId="urn:microsoft.com/office/officeart/2009/3/layout/PlusandMinus"/>
    <dgm:cxn modelId="{8FA48E63-13C7-4BB7-A6F4-F65EE1149B01}" type="presParOf" srcId="{BD4F3058-2AB2-43FF-B669-ECEAEFCF2C81}" destId="{B4CE6A65-555E-4D6C-A168-4272318F4BF9}" srcOrd="3" destOrd="0" presId="urn:microsoft.com/office/officeart/2009/3/layout/PlusandMinus"/>
    <dgm:cxn modelId="{75F1708C-C0BF-4255-B5F1-289B1CAC4B31}" type="presParOf" srcId="{BD4F3058-2AB2-43FF-B669-ECEAEFCF2C81}" destId="{7D78FFF1-C002-4CE2-97C6-C84854021CB0}" srcOrd="4" destOrd="0" presId="urn:microsoft.com/office/officeart/2009/3/layout/PlusandMinus"/>
    <dgm:cxn modelId="{13AB69DF-CC57-459C-9DF5-68793F71DC08}" type="presParOf" srcId="{BD4F3058-2AB2-43FF-B669-ECEAEFCF2C81}" destId="{4F75C2BD-1422-45A5-8FED-8E295420D3DE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019F4B-EF81-42A6-B9D1-BDAD646B8E5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A7602490-3DFD-4188-9ECC-DB1FFBBFB03D}">
      <dgm:prSet phldrT="[Text]"/>
      <dgm:spPr/>
      <dgm:t>
        <a:bodyPr/>
        <a:lstStyle/>
        <a:p>
          <a:r>
            <a:rPr lang="en-US" b="1" i="0" dirty="0" smtClean="0">
              <a:solidFill>
                <a:srgbClr val="000000"/>
              </a:solidFill>
            </a:rPr>
            <a:t>Primary</a:t>
          </a:r>
          <a:endParaRPr lang="en-US" b="1" i="0" dirty="0">
            <a:solidFill>
              <a:srgbClr val="000000"/>
            </a:solidFill>
          </a:endParaRPr>
        </a:p>
      </dgm:t>
    </dgm:pt>
    <dgm:pt modelId="{A5045A04-D5F9-42A0-8621-C63D549E9025}" type="parTrans" cxnId="{49345416-08AE-457E-BFDC-F4AC6F901E28}">
      <dgm:prSet/>
      <dgm:spPr/>
      <dgm:t>
        <a:bodyPr/>
        <a:lstStyle/>
        <a:p>
          <a:endParaRPr lang="en-US"/>
        </a:p>
      </dgm:t>
    </dgm:pt>
    <dgm:pt modelId="{1FD1B367-E3A3-496D-9FDF-45E0114C6E3B}" type="sibTrans" cxnId="{49345416-08AE-457E-BFDC-F4AC6F901E28}">
      <dgm:prSet/>
      <dgm:spPr/>
      <dgm:t>
        <a:bodyPr/>
        <a:lstStyle/>
        <a:p>
          <a:endParaRPr lang="en-US"/>
        </a:p>
      </dgm:t>
    </dgm:pt>
    <dgm:pt modelId="{DDBC5797-F2C6-40F6-B8D1-58F89D521359}">
      <dgm:prSet phldrT="[Text]"/>
      <dgm:spPr/>
      <dgm:t>
        <a:bodyPr/>
        <a:lstStyle/>
        <a:p>
          <a:r>
            <a:rPr lang="en-US" b="1" i="0" dirty="0" smtClean="0">
              <a:solidFill>
                <a:srgbClr val="000000"/>
              </a:solidFill>
            </a:rPr>
            <a:t>Potential</a:t>
          </a:r>
          <a:endParaRPr lang="en-US" b="1" i="0" dirty="0">
            <a:solidFill>
              <a:srgbClr val="000000"/>
            </a:solidFill>
          </a:endParaRPr>
        </a:p>
      </dgm:t>
    </dgm:pt>
    <dgm:pt modelId="{A390912D-6977-46FC-9FAD-381F4C6A6935}" type="parTrans" cxnId="{429DE52F-6D93-45CF-BD00-5274015A22E6}">
      <dgm:prSet/>
      <dgm:spPr/>
      <dgm:t>
        <a:bodyPr/>
        <a:lstStyle/>
        <a:p>
          <a:endParaRPr lang="en-US"/>
        </a:p>
      </dgm:t>
    </dgm:pt>
    <dgm:pt modelId="{99EE5D2F-94AF-4801-A7C8-9940F3CCB48A}" type="sibTrans" cxnId="{429DE52F-6D93-45CF-BD00-5274015A22E6}">
      <dgm:prSet/>
      <dgm:spPr/>
      <dgm:t>
        <a:bodyPr/>
        <a:lstStyle/>
        <a:p>
          <a:endParaRPr lang="en-US"/>
        </a:p>
      </dgm:t>
    </dgm:pt>
    <dgm:pt modelId="{6C8627CA-14F8-40F5-85D7-C5BDEC93A5D3}">
      <dgm:prSet phldrT="[Text]"/>
      <dgm:spPr/>
      <dgm:t>
        <a:bodyPr/>
        <a:lstStyle/>
        <a:p>
          <a:r>
            <a:rPr lang="en-US" b="1" i="0" dirty="0" smtClean="0">
              <a:solidFill>
                <a:srgbClr val="000000"/>
              </a:solidFill>
            </a:rPr>
            <a:t>Secondary</a:t>
          </a:r>
          <a:endParaRPr lang="en-US" b="1" i="0" dirty="0">
            <a:solidFill>
              <a:srgbClr val="000000"/>
            </a:solidFill>
          </a:endParaRPr>
        </a:p>
      </dgm:t>
    </dgm:pt>
    <dgm:pt modelId="{C5FFB4B5-4637-494C-8D52-3C9428700B80}" type="sibTrans" cxnId="{EDFE85F7-FFE9-4308-B560-437AE77F8539}">
      <dgm:prSet/>
      <dgm:spPr/>
      <dgm:t>
        <a:bodyPr/>
        <a:lstStyle/>
        <a:p>
          <a:endParaRPr lang="en-US"/>
        </a:p>
      </dgm:t>
    </dgm:pt>
    <dgm:pt modelId="{74183E37-B808-40AC-8A70-1E98A6FB0192}" type="parTrans" cxnId="{EDFE85F7-FFE9-4308-B560-437AE77F8539}">
      <dgm:prSet/>
      <dgm:spPr/>
      <dgm:t>
        <a:bodyPr/>
        <a:lstStyle/>
        <a:p>
          <a:endParaRPr lang="en-US"/>
        </a:p>
      </dgm:t>
    </dgm:pt>
    <dgm:pt modelId="{965FCAB7-4496-4F7B-A55C-8D1CB616398D}" type="pres">
      <dgm:prSet presAssocID="{6C019F4B-EF81-42A6-B9D1-BDAD646B8E53}" presName="compositeShape" presStyleCnt="0">
        <dgm:presLayoutVars>
          <dgm:dir/>
          <dgm:resizeHandles/>
        </dgm:presLayoutVars>
      </dgm:prSet>
      <dgm:spPr/>
    </dgm:pt>
    <dgm:pt modelId="{C21D43DA-7CFD-4139-B716-FDE95F3C124E}" type="pres">
      <dgm:prSet presAssocID="{6C019F4B-EF81-42A6-B9D1-BDAD646B8E53}" presName="pyramid" presStyleLbl="node1" presStyleIdx="0" presStyleCnt="1"/>
      <dgm:spPr>
        <a:solidFill>
          <a:srgbClr val="00FFFF"/>
        </a:solidFill>
        <a:ln>
          <a:solidFill>
            <a:srgbClr val="000000"/>
          </a:solidFill>
        </a:ln>
      </dgm:spPr>
    </dgm:pt>
    <dgm:pt modelId="{6628FEA8-9CE1-4F75-B904-7DCAC98B0567}" type="pres">
      <dgm:prSet presAssocID="{6C019F4B-EF81-42A6-B9D1-BDAD646B8E53}" presName="theList" presStyleCnt="0"/>
      <dgm:spPr/>
    </dgm:pt>
    <dgm:pt modelId="{D9E7B0E7-861C-4F48-95EA-7779CE762D4F}" type="pres">
      <dgm:prSet presAssocID="{A7602490-3DFD-4188-9ECC-DB1FFBBFB03D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6AAF7-7E56-43E0-BED5-728BE4A89E46}" type="pres">
      <dgm:prSet presAssocID="{A7602490-3DFD-4188-9ECC-DB1FFBBFB03D}" presName="aSpace" presStyleCnt="0"/>
      <dgm:spPr/>
    </dgm:pt>
    <dgm:pt modelId="{8A7FDAD9-5B66-454E-BACB-F6038F4200B3}" type="pres">
      <dgm:prSet presAssocID="{6C8627CA-14F8-40F5-85D7-C5BDEC93A5D3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55636-6F9B-4B10-B65A-04F0A3E68D5C}" type="pres">
      <dgm:prSet presAssocID="{6C8627CA-14F8-40F5-85D7-C5BDEC93A5D3}" presName="aSpace" presStyleCnt="0"/>
      <dgm:spPr/>
    </dgm:pt>
    <dgm:pt modelId="{6D2D66E7-413B-4B59-BFA4-2F92D4D8353C}" type="pres">
      <dgm:prSet presAssocID="{DDBC5797-F2C6-40F6-B8D1-58F89D521359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8B4AF-C304-426A-811B-D9B7A7E1D8C9}" type="pres">
      <dgm:prSet presAssocID="{DDBC5797-F2C6-40F6-B8D1-58F89D521359}" presName="aSpace" presStyleCnt="0"/>
      <dgm:spPr/>
    </dgm:pt>
  </dgm:ptLst>
  <dgm:cxnLst>
    <dgm:cxn modelId="{EDFE85F7-FFE9-4308-B560-437AE77F8539}" srcId="{6C019F4B-EF81-42A6-B9D1-BDAD646B8E53}" destId="{6C8627CA-14F8-40F5-85D7-C5BDEC93A5D3}" srcOrd="1" destOrd="0" parTransId="{74183E37-B808-40AC-8A70-1E98A6FB0192}" sibTransId="{C5FFB4B5-4637-494C-8D52-3C9428700B80}"/>
    <dgm:cxn modelId="{429DE52F-6D93-45CF-BD00-5274015A22E6}" srcId="{6C019F4B-EF81-42A6-B9D1-BDAD646B8E53}" destId="{DDBC5797-F2C6-40F6-B8D1-58F89D521359}" srcOrd="2" destOrd="0" parTransId="{A390912D-6977-46FC-9FAD-381F4C6A6935}" sibTransId="{99EE5D2F-94AF-4801-A7C8-9940F3CCB48A}"/>
    <dgm:cxn modelId="{C96666D5-8373-4294-A972-080327A9C5A1}" type="presOf" srcId="{6C019F4B-EF81-42A6-B9D1-BDAD646B8E53}" destId="{965FCAB7-4496-4F7B-A55C-8D1CB616398D}" srcOrd="0" destOrd="0" presId="urn:microsoft.com/office/officeart/2005/8/layout/pyramid2"/>
    <dgm:cxn modelId="{49345416-08AE-457E-BFDC-F4AC6F901E28}" srcId="{6C019F4B-EF81-42A6-B9D1-BDAD646B8E53}" destId="{A7602490-3DFD-4188-9ECC-DB1FFBBFB03D}" srcOrd="0" destOrd="0" parTransId="{A5045A04-D5F9-42A0-8621-C63D549E9025}" sibTransId="{1FD1B367-E3A3-496D-9FDF-45E0114C6E3B}"/>
    <dgm:cxn modelId="{675A40AF-B41F-4A43-AA3F-11CB84F11728}" type="presOf" srcId="{A7602490-3DFD-4188-9ECC-DB1FFBBFB03D}" destId="{D9E7B0E7-861C-4F48-95EA-7779CE762D4F}" srcOrd="0" destOrd="0" presId="urn:microsoft.com/office/officeart/2005/8/layout/pyramid2"/>
    <dgm:cxn modelId="{67656BE8-3062-40BA-9B58-CEDE2CD6AEA0}" type="presOf" srcId="{DDBC5797-F2C6-40F6-B8D1-58F89D521359}" destId="{6D2D66E7-413B-4B59-BFA4-2F92D4D8353C}" srcOrd="0" destOrd="0" presId="urn:microsoft.com/office/officeart/2005/8/layout/pyramid2"/>
    <dgm:cxn modelId="{260FC8F1-B378-4BB9-81B6-28252876DD83}" type="presOf" srcId="{6C8627CA-14F8-40F5-85D7-C5BDEC93A5D3}" destId="{8A7FDAD9-5B66-454E-BACB-F6038F4200B3}" srcOrd="0" destOrd="0" presId="urn:microsoft.com/office/officeart/2005/8/layout/pyramid2"/>
    <dgm:cxn modelId="{34267B9F-838A-4D64-882D-11761BB2AE1C}" type="presParOf" srcId="{965FCAB7-4496-4F7B-A55C-8D1CB616398D}" destId="{C21D43DA-7CFD-4139-B716-FDE95F3C124E}" srcOrd="0" destOrd="0" presId="urn:microsoft.com/office/officeart/2005/8/layout/pyramid2"/>
    <dgm:cxn modelId="{54E4356D-618D-4630-88D2-770646EB92BF}" type="presParOf" srcId="{965FCAB7-4496-4F7B-A55C-8D1CB616398D}" destId="{6628FEA8-9CE1-4F75-B904-7DCAC98B0567}" srcOrd="1" destOrd="0" presId="urn:microsoft.com/office/officeart/2005/8/layout/pyramid2"/>
    <dgm:cxn modelId="{618EEFC1-3D5D-482F-BE5A-74383EB2B3C4}" type="presParOf" srcId="{6628FEA8-9CE1-4F75-B904-7DCAC98B0567}" destId="{D9E7B0E7-861C-4F48-95EA-7779CE762D4F}" srcOrd="0" destOrd="0" presId="urn:microsoft.com/office/officeart/2005/8/layout/pyramid2"/>
    <dgm:cxn modelId="{682CCABF-6227-4CB6-A689-09161B2A2C0C}" type="presParOf" srcId="{6628FEA8-9CE1-4F75-B904-7DCAC98B0567}" destId="{64C6AAF7-7E56-43E0-BED5-728BE4A89E46}" srcOrd="1" destOrd="0" presId="urn:microsoft.com/office/officeart/2005/8/layout/pyramid2"/>
    <dgm:cxn modelId="{DB20930A-3C09-47A6-AC2B-34F311C996DC}" type="presParOf" srcId="{6628FEA8-9CE1-4F75-B904-7DCAC98B0567}" destId="{8A7FDAD9-5B66-454E-BACB-F6038F4200B3}" srcOrd="2" destOrd="0" presId="urn:microsoft.com/office/officeart/2005/8/layout/pyramid2"/>
    <dgm:cxn modelId="{41B087C5-300A-41A7-92FF-51285B6215E3}" type="presParOf" srcId="{6628FEA8-9CE1-4F75-B904-7DCAC98B0567}" destId="{5D555636-6F9B-4B10-B65A-04F0A3E68D5C}" srcOrd="3" destOrd="0" presId="urn:microsoft.com/office/officeart/2005/8/layout/pyramid2"/>
    <dgm:cxn modelId="{325E5C51-C005-42AC-8514-516EE53ECA0C}" type="presParOf" srcId="{6628FEA8-9CE1-4F75-B904-7DCAC98B0567}" destId="{6D2D66E7-413B-4B59-BFA4-2F92D4D8353C}" srcOrd="4" destOrd="0" presId="urn:microsoft.com/office/officeart/2005/8/layout/pyramid2"/>
    <dgm:cxn modelId="{EBEC6542-718F-4BAD-8F15-7067EF548916}" type="presParOf" srcId="{6628FEA8-9CE1-4F75-B904-7DCAC98B0567}" destId="{9C88B4AF-C304-426A-811B-D9B7A7E1D8C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6E4E1B-ECB4-4658-8ECF-F5516B515811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DBD03C22-8936-4ACB-A27B-0CF6343883AD}">
      <dgm:prSet phldrT="[Text]" custT="1"/>
      <dgm:spPr/>
      <dgm:t>
        <a:bodyPr/>
        <a:lstStyle/>
        <a:p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Community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A328F5-38B1-4F26-A7D0-3A19CA011264}" type="parTrans" cxnId="{E53839E7-903A-41D3-AC34-FA5EF845CBBD}">
      <dgm:prSet/>
      <dgm:spPr/>
      <dgm:t>
        <a:bodyPr/>
        <a:lstStyle/>
        <a:p>
          <a:endParaRPr lang="en-US"/>
        </a:p>
      </dgm:t>
    </dgm:pt>
    <dgm:pt modelId="{EF477F27-07C2-429E-A614-C04515AB703E}" type="sibTrans" cxnId="{E53839E7-903A-41D3-AC34-FA5EF845CBBD}">
      <dgm:prSet/>
      <dgm:spPr/>
      <dgm:t>
        <a:bodyPr/>
        <a:lstStyle/>
        <a:p>
          <a:endParaRPr lang="en-US"/>
        </a:p>
      </dgm:t>
    </dgm:pt>
    <dgm:pt modelId="{9DD132C9-2CB0-47E5-AAC7-F441D4F8A21A}">
      <dgm:prSet phldrT="[Text]" custT="1"/>
      <dgm:spPr/>
      <dgm:t>
        <a:bodyPr/>
        <a:lstStyle/>
        <a:p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Outside ‘experts’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079A5C-87AB-4BEB-92DB-41846864987B}" type="parTrans" cxnId="{C60411D6-47D6-45E3-9E0F-91076342E91D}">
      <dgm:prSet/>
      <dgm:spPr/>
      <dgm:t>
        <a:bodyPr/>
        <a:lstStyle/>
        <a:p>
          <a:endParaRPr lang="en-US"/>
        </a:p>
      </dgm:t>
    </dgm:pt>
    <dgm:pt modelId="{FD2E1E46-26C9-4971-8837-4B8762A6B3C0}" type="sibTrans" cxnId="{C60411D6-47D6-45E3-9E0F-91076342E91D}">
      <dgm:prSet/>
      <dgm:spPr/>
      <dgm:t>
        <a:bodyPr/>
        <a:lstStyle/>
        <a:p>
          <a:endParaRPr lang="en-US"/>
        </a:p>
      </dgm:t>
    </dgm:pt>
    <dgm:pt modelId="{4AF17D1C-DB4B-496E-892D-D0479ED6EF6E}">
      <dgm:prSet phldrT="[Text]" custT="1"/>
      <dgm:spPr/>
      <dgm:t>
        <a:bodyPr/>
        <a:lstStyle/>
        <a:p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Government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F59D25-7AD5-437F-A37E-5505AC0D378E}" type="parTrans" cxnId="{D86A79D8-8AAF-411B-AAC2-1DA94C37CC2F}">
      <dgm:prSet/>
      <dgm:spPr/>
      <dgm:t>
        <a:bodyPr/>
        <a:lstStyle/>
        <a:p>
          <a:endParaRPr lang="en-US"/>
        </a:p>
      </dgm:t>
    </dgm:pt>
    <dgm:pt modelId="{ACB47394-8646-4330-A287-056F95611EBC}" type="sibTrans" cxnId="{D86A79D8-8AAF-411B-AAC2-1DA94C37CC2F}">
      <dgm:prSet/>
      <dgm:spPr/>
      <dgm:t>
        <a:bodyPr/>
        <a:lstStyle/>
        <a:p>
          <a:endParaRPr lang="en-US"/>
        </a:p>
      </dgm:t>
    </dgm:pt>
    <dgm:pt modelId="{BEFEBF8B-2B15-496C-BEB8-7C43A55E1E00}" type="pres">
      <dgm:prSet presAssocID="{B56E4E1B-ECB4-4658-8ECF-F5516B515811}" presName="composite" presStyleCnt="0">
        <dgm:presLayoutVars>
          <dgm:chMax val="5"/>
          <dgm:dir/>
          <dgm:resizeHandles val="exact"/>
        </dgm:presLayoutVars>
      </dgm:prSet>
      <dgm:spPr/>
    </dgm:pt>
    <dgm:pt modelId="{83074C87-B929-46A6-AD5D-D1AB837FD888}" type="pres">
      <dgm:prSet presAssocID="{DBD03C22-8936-4ACB-A27B-0CF6343883AD}" presName="circle1" presStyleLbl="lnNode1" presStyleIdx="0" presStyleCnt="3" custLinFactNeighborX="-42868" custLinFactNeighborY="-28735"/>
      <dgm:spPr>
        <a:solidFill>
          <a:srgbClr val="00FF00"/>
        </a:solidFill>
      </dgm:spPr>
    </dgm:pt>
    <dgm:pt modelId="{7E697C5E-F94E-4459-9097-702F63BD8580}" type="pres">
      <dgm:prSet presAssocID="{DBD03C22-8936-4ACB-A27B-0CF6343883AD}" presName="text1" presStyleLbl="revTx" presStyleIdx="0" presStyleCnt="3" custScaleX="173939" custLinFactNeighborX="42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1AA69-AEFD-4A3F-A37A-D218428639DA}" type="pres">
      <dgm:prSet presAssocID="{DBD03C22-8936-4ACB-A27B-0CF6343883AD}" presName="line1" presStyleLbl="callout" presStyleIdx="0" presStyleCnt="6" custLinFactY="38908" custLinFactNeighborX="-774" custLinFactNeighborY="100000"/>
      <dgm:spPr>
        <a:ln w="50800"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E82B8355-8641-48CA-BF92-B4982885A125}" type="pres">
      <dgm:prSet presAssocID="{DBD03C22-8936-4ACB-A27B-0CF6343883AD}" presName="d1" presStyleLbl="callout" presStyleIdx="1" presStyleCnt="6" custScaleX="106026" custScaleY="85626" custLinFactNeighborX="-3272" custLinFactNeighborY="-5016"/>
      <dgm:spPr>
        <a:ln w="50800">
          <a:solidFill>
            <a:srgbClr val="FFC000"/>
          </a:solidFill>
        </a:ln>
      </dgm:spPr>
    </dgm:pt>
    <dgm:pt modelId="{62EAA5D6-8239-445D-8F8C-0D24BBC854B2}" type="pres">
      <dgm:prSet presAssocID="{9DD132C9-2CB0-47E5-AAC7-F441D4F8A21A}" presName="circle2" presStyleLbl="lnNode1" presStyleIdx="1" presStyleCnt="3" custLinFactNeighborX="-14289" custLinFactNeighborY="-9578"/>
      <dgm:spPr>
        <a:solidFill>
          <a:srgbClr val="008000"/>
        </a:solidFill>
      </dgm:spPr>
    </dgm:pt>
    <dgm:pt modelId="{8574F272-6623-4543-AAC8-B41311EE4AAC}" type="pres">
      <dgm:prSet presAssocID="{9DD132C9-2CB0-47E5-AAC7-F441D4F8A21A}" presName="text2" presStyleLbl="revTx" presStyleIdx="1" presStyleCnt="3" custScaleX="173939" custLinFactNeighborX="46969" custLinFactNeighborY="-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35CCC1-4F64-437D-9475-C08BBDF02BB3}" type="pres">
      <dgm:prSet presAssocID="{9DD132C9-2CB0-47E5-AAC7-F441D4F8A21A}" presName="line2" presStyleLbl="callout" presStyleIdx="2" presStyleCnt="6" custLinFactNeighborX="-774" custLinFactNeighborY="-6614"/>
      <dgm:spPr>
        <a:ln w="50800">
          <a:solidFill>
            <a:srgbClr val="FFC000"/>
          </a:solidFill>
        </a:ln>
      </dgm:spPr>
    </dgm:pt>
    <dgm:pt modelId="{FA56D6F9-16BC-4AA4-83AC-FD43B11F4FFD}" type="pres">
      <dgm:prSet presAssocID="{9DD132C9-2CB0-47E5-AAC7-F441D4F8A21A}" presName="d2" presStyleLbl="callout" presStyleIdx="3" presStyleCnt="6" custScaleX="108197" custScaleY="87324" custLinFactNeighborX="-5809" custLinFactNeighborY="-6438"/>
      <dgm:spPr>
        <a:ln w="50800">
          <a:solidFill>
            <a:srgbClr val="FFC000"/>
          </a:solidFill>
        </a:ln>
      </dgm:spPr>
    </dgm:pt>
    <dgm:pt modelId="{EBF58F59-BE19-48C1-B937-786487EA5444}" type="pres">
      <dgm:prSet presAssocID="{4AF17D1C-DB4B-496E-892D-D0479ED6EF6E}" presName="circle3" presStyleLbl="lnNode1" presStyleIdx="2" presStyleCnt="3" custLinFactNeighborX="-8574" custLinFactNeighborY="-5747"/>
      <dgm:spPr>
        <a:solidFill>
          <a:srgbClr val="00B050"/>
        </a:solidFill>
      </dgm:spPr>
    </dgm:pt>
    <dgm:pt modelId="{40B6801C-6B26-4C9D-9033-39249134DB56}" type="pres">
      <dgm:prSet presAssocID="{4AF17D1C-DB4B-496E-892D-D0479ED6EF6E}" presName="text3" presStyleLbl="revTx" presStyleIdx="2" presStyleCnt="3" custScaleX="173939" custLinFactNeighborX="46969" custLinFactNeighborY="-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E5756-260F-4099-9C2F-BB69301D5D57}" type="pres">
      <dgm:prSet presAssocID="{4AF17D1C-DB4B-496E-892D-D0479ED6EF6E}" presName="line3" presStyleLbl="callout" presStyleIdx="4" presStyleCnt="6" custLinFactNeighborX="-774" custLinFactNeighborY="59533"/>
      <dgm:spPr>
        <a:ln w="50800">
          <a:solidFill>
            <a:srgbClr val="FFC000"/>
          </a:solidFill>
        </a:ln>
      </dgm:spPr>
    </dgm:pt>
    <dgm:pt modelId="{24CA4FE8-FB86-455D-AE61-721927109748}" type="pres">
      <dgm:prSet presAssocID="{4AF17D1C-DB4B-496E-892D-D0479ED6EF6E}" presName="d3" presStyleLbl="callout" presStyleIdx="5" presStyleCnt="6" custScaleX="113140" custScaleY="78510" custLinFactNeighborX="-1844" custLinFactNeighborY="-9012"/>
      <dgm:spPr>
        <a:ln w="50800">
          <a:solidFill>
            <a:srgbClr val="FFC000"/>
          </a:solidFill>
        </a:ln>
      </dgm:spPr>
    </dgm:pt>
  </dgm:ptLst>
  <dgm:cxnLst>
    <dgm:cxn modelId="{2FE4B93A-41E6-4E81-B3E4-500FB9073CB9}" type="presOf" srcId="{B56E4E1B-ECB4-4658-8ECF-F5516B515811}" destId="{BEFEBF8B-2B15-496C-BEB8-7C43A55E1E00}" srcOrd="0" destOrd="0" presId="urn:microsoft.com/office/officeart/2005/8/layout/target1"/>
    <dgm:cxn modelId="{6310EEED-D6B5-4FD2-B9C7-6DB42AE1F30E}" type="presOf" srcId="{4AF17D1C-DB4B-496E-892D-D0479ED6EF6E}" destId="{40B6801C-6B26-4C9D-9033-39249134DB56}" srcOrd="0" destOrd="0" presId="urn:microsoft.com/office/officeart/2005/8/layout/target1"/>
    <dgm:cxn modelId="{E53839E7-903A-41D3-AC34-FA5EF845CBBD}" srcId="{B56E4E1B-ECB4-4658-8ECF-F5516B515811}" destId="{DBD03C22-8936-4ACB-A27B-0CF6343883AD}" srcOrd="0" destOrd="0" parTransId="{A9A328F5-38B1-4F26-A7D0-3A19CA011264}" sibTransId="{EF477F27-07C2-429E-A614-C04515AB703E}"/>
    <dgm:cxn modelId="{74A9B434-FA2E-472C-83E7-E3A103EF75ED}" type="presOf" srcId="{DBD03C22-8936-4ACB-A27B-0CF6343883AD}" destId="{7E697C5E-F94E-4459-9097-702F63BD8580}" srcOrd="0" destOrd="0" presId="urn:microsoft.com/office/officeart/2005/8/layout/target1"/>
    <dgm:cxn modelId="{C60411D6-47D6-45E3-9E0F-91076342E91D}" srcId="{B56E4E1B-ECB4-4658-8ECF-F5516B515811}" destId="{9DD132C9-2CB0-47E5-AAC7-F441D4F8A21A}" srcOrd="1" destOrd="0" parTransId="{69079A5C-87AB-4BEB-92DB-41846864987B}" sibTransId="{FD2E1E46-26C9-4971-8837-4B8762A6B3C0}"/>
    <dgm:cxn modelId="{3BD0BCAF-59BC-49FC-981F-500AE7F48E5F}" type="presOf" srcId="{9DD132C9-2CB0-47E5-AAC7-F441D4F8A21A}" destId="{8574F272-6623-4543-AAC8-B41311EE4AAC}" srcOrd="0" destOrd="0" presId="urn:microsoft.com/office/officeart/2005/8/layout/target1"/>
    <dgm:cxn modelId="{D86A79D8-8AAF-411B-AAC2-1DA94C37CC2F}" srcId="{B56E4E1B-ECB4-4658-8ECF-F5516B515811}" destId="{4AF17D1C-DB4B-496E-892D-D0479ED6EF6E}" srcOrd="2" destOrd="0" parTransId="{B5F59D25-7AD5-437F-A37E-5505AC0D378E}" sibTransId="{ACB47394-8646-4330-A287-056F95611EBC}"/>
    <dgm:cxn modelId="{7853D1EE-7195-4F38-AB05-4C7731F6A53B}" type="presParOf" srcId="{BEFEBF8B-2B15-496C-BEB8-7C43A55E1E00}" destId="{83074C87-B929-46A6-AD5D-D1AB837FD888}" srcOrd="0" destOrd="0" presId="urn:microsoft.com/office/officeart/2005/8/layout/target1"/>
    <dgm:cxn modelId="{5B5273C2-9A63-4F1A-B0BF-0D74CA834901}" type="presParOf" srcId="{BEFEBF8B-2B15-496C-BEB8-7C43A55E1E00}" destId="{7E697C5E-F94E-4459-9097-702F63BD8580}" srcOrd="1" destOrd="0" presId="urn:microsoft.com/office/officeart/2005/8/layout/target1"/>
    <dgm:cxn modelId="{315B1AA5-47BE-4D5C-B338-DCEFBA761FDA}" type="presParOf" srcId="{BEFEBF8B-2B15-496C-BEB8-7C43A55E1E00}" destId="{C8C1AA69-AEFD-4A3F-A37A-D218428639DA}" srcOrd="2" destOrd="0" presId="urn:microsoft.com/office/officeart/2005/8/layout/target1"/>
    <dgm:cxn modelId="{B4BC61A6-47F5-4A79-A479-54BCD532C197}" type="presParOf" srcId="{BEFEBF8B-2B15-496C-BEB8-7C43A55E1E00}" destId="{E82B8355-8641-48CA-BF92-B4982885A125}" srcOrd="3" destOrd="0" presId="urn:microsoft.com/office/officeart/2005/8/layout/target1"/>
    <dgm:cxn modelId="{3E2EAB44-0ECA-448C-A371-F6FE9B69E364}" type="presParOf" srcId="{BEFEBF8B-2B15-496C-BEB8-7C43A55E1E00}" destId="{62EAA5D6-8239-445D-8F8C-0D24BBC854B2}" srcOrd="4" destOrd="0" presId="urn:microsoft.com/office/officeart/2005/8/layout/target1"/>
    <dgm:cxn modelId="{7AAF4367-60C8-42AB-829C-01D57666A37B}" type="presParOf" srcId="{BEFEBF8B-2B15-496C-BEB8-7C43A55E1E00}" destId="{8574F272-6623-4543-AAC8-B41311EE4AAC}" srcOrd="5" destOrd="0" presId="urn:microsoft.com/office/officeart/2005/8/layout/target1"/>
    <dgm:cxn modelId="{0934A8CE-5F8E-4651-8538-B3573684890F}" type="presParOf" srcId="{BEFEBF8B-2B15-496C-BEB8-7C43A55E1E00}" destId="{4435CCC1-4F64-437D-9475-C08BBDF02BB3}" srcOrd="6" destOrd="0" presId="urn:microsoft.com/office/officeart/2005/8/layout/target1"/>
    <dgm:cxn modelId="{7A65DC2A-B806-4731-AAEA-FCC4AC450513}" type="presParOf" srcId="{BEFEBF8B-2B15-496C-BEB8-7C43A55E1E00}" destId="{FA56D6F9-16BC-4AA4-83AC-FD43B11F4FFD}" srcOrd="7" destOrd="0" presId="urn:microsoft.com/office/officeart/2005/8/layout/target1"/>
    <dgm:cxn modelId="{58428AEA-803B-44E2-AB06-BEB6626D469C}" type="presParOf" srcId="{BEFEBF8B-2B15-496C-BEB8-7C43A55E1E00}" destId="{EBF58F59-BE19-48C1-B937-786487EA5444}" srcOrd="8" destOrd="0" presId="urn:microsoft.com/office/officeart/2005/8/layout/target1"/>
    <dgm:cxn modelId="{E74A4FC7-8CEA-46AB-9487-30B2F6079120}" type="presParOf" srcId="{BEFEBF8B-2B15-496C-BEB8-7C43A55E1E00}" destId="{40B6801C-6B26-4C9D-9033-39249134DB56}" srcOrd="9" destOrd="0" presId="urn:microsoft.com/office/officeart/2005/8/layout/target1"/>
    <dgm:cxn modelId="{A75ED023-3AD5-4B6B-8F53-E3565796A6F1}" type="presParOf" srcId="{BEFEBF8B-2B15-496C-BEB8-7C43A55E1E00}" destId="{4FAE5756-260F-4099-9C2F-BB69301D5D57}" srcOrd="10" destOrd="0" presId="urn:microsoft.com/office/officeart/2005/8/layout/target1"/>
    <dgm:cxn modelId="{DFE24502-0F3E-4B75-92DF-914B73791676}" type="presParOf" srcId="{BEFEBF8B-2B15-496C-BEB8-7C43A55E1E00}" destId="{24CA4FE8-FB86-455D-AE61-721927109748}" srcOrd="11" destOrd="0" presId="urn:microsoft.com/office/officeart/2005/8/layout/targe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DF352F-AB5B-4B86-B386-12A38CA5BB90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683FE5-45B1-4D53-B4E5-91A0459F5FE5}">
      <dgm:prSet phldrT="[Text]" custT="1"/>
      <dgm:spPr/>
      <dgm:t>
        <a:bodyPr/>
        <a:lstStyle/>
        <a:p>
          <a:r>
            <a:rPr lang="es-ES" sz="2000" b="0" noProof="0" dirty="0" err="1" smtClean="0"/>
            <a:t>Political</a:t>
          </a:r>
          <a:r>
            <a:rPr lang="es-ES" sz="2000" b="0" noProof="0" dirty="0" smtClean="0"/>
            <a:t> &amp; Macro-</a:t>
          </a:r>
          <a:r>
            <a:rPr lang="es-ES" sz="2000" b="0" noProof="0" dirty="0" err="1" smtClean="0"/>
            <a:t>economic</a:t>
          </a:r>
          <a:endParaRPr lang="es-ES" sz="2000" b="0" noProof="0" dirty="0"/>
        </a:p>
      </dgm:t>
    </dgm:pt>
    <dgm:pt modelId="{3A3F0CBA-F41A-4268-8DDC-B38C2A334C56}" type="parTrans" cxnId="{0C9EDB5D-5395-46E3-9D2D-9243FDD07CF5}">
      <dgm:prSet/>
      <dgm:spPr/>
      <dgm:t>
        <a:bodyPr/>
        <a:lstStyle/>
        <a:p>
          <a:endParaRPr lang="en-US"/>
        </a:p>
      </dgm:t>
    </dgm:pt>
    <dgm:pt modelId="{3E67637C-46EB-4837-B6C4-7F92BD71D0CA}" type="sibTrans" cxnId="{0C9EDB5D-5395-46E3-9D2D-9243FDD07CF5}">
      <dgm:prSet/>
      <dgm:spPr/>
      <dgm:t>
        <a:bodyPr/>
        <a:lstStyle/>
        <a:p>
          <a:endParaRPr lang="en-US"/>
        </a:p>
      </dgm:t>
    </dgm:pt>
    <dgm:pt modelId="{AD79CE4B-B896-4D72-B4DE-E1C61C54A389}">
      <dgm:prSet phldrT="[Text]" custT="1"/>
      <dgm:spPr/>
      <dgm:t>
        <a:bodyPr/>
        <a:lstStyle/>
        <a:p>
          <a:endParaRPr lang="en-US" sz="2000" b="0" dirty="0" smtClean="0"/>
        </a:p>
        <a:p>
          <a:r>
            <a:rPr lang="en-US" sz="2000" b="0" dirty="0" smtClean="0"/>
            <a:t>Socio-economic</a:t>
          </a:r>
          <a:endParaRPr lang="es-ES" sz="2000" b="0" noProof="0" dirty="0"/>
        </a:p>
      </dgm:t>
    </dgm:pt>
    <dgm:pt modelId="{86A01BDE-69D0-46F0-8DF5-407B4896605A}" type="parTrans" cxnId="{95D05959-830D-4251-A2F3-F944B5C55A11}">
      <dgm:prSet/>
      <dgm:spPr/>
      <dgm:t>
        <a:bodyPr/>
        <a:lstStyle/>
        <a:p>
          <a:endParaRPr lang="en-US"/>
        </a:p>
      </dgm:t>
    </dgm:pt>
    <dgm:pt modelId="{41CA9954-1D18-4C1F-B0A3-E7697AE8B144}" type="sibTrans" cxnId="{95D05959-830D-4251-A2F3-F944B5C55A11}">
      <dgm:prSet/>
      <dgm:spPr/>
      <dgm:t>
        <a:bodyPr/>
        <a:lstStyle/>
        <a:p>
          <a:endParaRPr lang="en-US"/>
        </a:p>
      </dgm:t>
    </dgm:pt>
    <dgm:pt modelId="{08E8CB13-C06B-449A-BE63-B444B72F316E}">
      <dgm:prSet phldrT="[Text]" custT="1"/>
      <dgm:spPr/>
      <dgm:t>
        <a:bodyPr/>
        <a:lstStyle/>
        <a:p>
          <a:endParaRPr lang="es-ES" sz="2000" b="0" noProof="0" dirty="0" smtClean="0"/>
        </a:p>
        <a:p>
          <a:endParaRPr lang="es-ES" sz="2000" b="0" noProof="0" dirty="0" smtClean="0"/>
        </a:p>
        <a:p>
          <a:r>
            <a:rPr lang="es-ES" sz="2000" b="0" noProof="0" dirty="0" err="1" smtClean="0"/>
            <a:t>Beliefs</a:t>
          </a:r>
          <a:r>
            <a:rPr lang="es-ES" sz="2000" b="0" noProof="0" dirty="0" smtClean="0"/>
            <a:t> &amp; </a:t>
          </a:r>
          <a:r>
            <a:rPr lang="es-ES" sz="2000" b="0" noProof="0" dirty="0" err="1" smtClean="0"/>
            <a:t>Behaviors</a:t>
          </a:r>
          <a:endParaRPr lang="es-ES" sz="2000" b="0" noProof="0" dirty="0"/>
        </a:p>
      </dgm:t>
    </dgm:pt>
    <dgm:pt modelId="{167070D6-5297-4894-9C5B-D34C0441DA12}" type="parTrans" cxnId="{BD0B1E51-337F-4F73-ADB0-91DB417FA5A3}">
      <dgm:prSet/>
      <dgm:spPr/>
      <dgm:t>
        <a:bodyPr/>
        <a:lstStyle/>
        <a:p>
          <a:endParaRPr lang="en-US"/>
        </a:p>
      </dgm:t>
    </dgm:pt>
    <dgm:pt modelId="{B21E5206-9B93-4C90-840A-DB541F3E9E9E}" type="sibTrans" cxnId="{BD0B1E51-337F-4F73-ADB0-91DB417FA5A3}">
      <dgm:prSet/>
      <dgm:spPr/>
      <dgm:t>
        <a:bodyPr/>
        <a:lstStyle/>
        <a:p>
          <a:endParaRPr lang="en-US"/>
        </a:p>
      </dgm:t>
    </dgm:pt>
    <dgm:pt modelId="{538A7D20-0595-40E6-AAD5-D9659072B865}">
      <dgm:prSet phldrT="[Text]" custT="1"/>
      <dgm:spPr/>
      <dgm:t>
        <a:bodyPr/>
        <a:lstStyle/>
        <a:p>
          <a:r>
            <a:rPr lang="es-ES" sz="2000" b="0" noProof="0" dirty="0" err="1" smtClean="0"/>
            <a:t>Biology</a:t>
          </a:r>
          <a:endParaRPr lang="es-ES" sz="2000" b="0" noProof="0" dirty="0"/>
        </a:p>
      </dgm:t>
    </dgm:pt>
    <dgm:pt modelId="{D84C8854-1222-4A9D-BDEE-59D115F187C3}" type="sibTrans" cxnId="{E8F7B551-251F-485C-8DC4-0DC35A0BC27E}">
      <dgm:prSet/>
      <dgm:spPr/>
      <dgm:t>
        <a:bodyPr/>
        <a:lstStyle/>
        <a:p>
          <a:endParaRPr lang="en-US"/>
        </a:p>
      </dgm:t>
    </dgm:pt>
    <dgm:pt modelId="{DB1EDCC6-F528-4495-810C-073B15EE1EBF}" type="parTrans" cxnId="{E8F7B551-251F-485C-8DC4-0DC35A0BC27E}">
      <dgm:prSet/>
      <dgm:spPr/>
      <dgm:t>
        <a:bodyPr/>
        <a:lstStyle/>
        <a:p>
          <a:endParaRPr lang="en-US"/>
        </a:p>
      </dgm:t>
    </dgm:pt>
    <dgm:pt modelId="{85C58C12-C5CD-45C7-8BBF-64E0974A7CD7}" type="pres">
      <dgm:prSet presAssocID="{EBDF352F-AB5B-4B86-B386-12A38CA5BB9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47FC7A-23A1-4495-B2FF-8A90D00394BD}" type="pres">
      <dgm:prSet presAssocID="{EBDF352F-AB5B-4B86-B386-12A38CA5BB90}" presName="comp1" presStyleCnt="0"/>
      <dgm:spPr/>
    </dgm:pt>
    <dgm:pt modelId="{D27091A9-4DAF-476A-8A23-66136D611EDB}" type="pres">
      <dgm:prSet presAssocID="{EBDF352F-AB5B-4B86-B386-12A38CA5BB90}" presName="circle1" presStyleLbl="node1" presStyleIdx="0" presStyleCnt="4"/>
      <dgm:spPr/>
      <dgm:t>
        <a:bodyPr/>
        <a:lstStyle/>
        <a:p>
          <a:endParaRPr lang="en-US"/>
        </a:p>
      </dgm:t>
    </dgm:pt>
    <dgm:pt modelId="{40B6787B-5468-477D-B09C-544770B0BAAA}" type="pres">
      <dgm:prSet presAssocID="{EBDF352F-AB5B-4B86-B386-12A38CA5BB90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13CB2-5D38-4338-BFB8-D01458988F9E}" type="pres">
      <dgm:prSet presAssocID="{EBDF352F-AB5B-4B86-B386-12A38CA5BB90}" presName="comp2" presStyleCnt="0"/>
      <dgm:spPr/>
    </dgm:pt>
    <dgm:pt modelId="{4FF85C45-EEAC-42FA-A812-21830A158709}" type="pres">
      <dgm:prSet presAssocID="{EBDF352F-AB5B-4B86-B386-12A38CA5BB90}" presName="circle2" presStyleLbl="node1" presStyleIdx="1" presStyleCnt="4" custScaleY="93492" custLinFactNeighborX="-101" custLinFactNeighborY="10366"/>
      <dgm:spPr/>
      <dgm:t>
        <a:bodyPr/>
        <a:lstStyle/>
        <a:p>
          <a:endParaRPr lang="en-US"/>
        </a:p>
      </dgm:t>
    </dgm:pt>
    <dgm:pt modelId="{969FCC59-F2C6-4930-80D4-A0FA8554F6D8}" type="pres">
      <dgm:prSet presAssocID="{EBDF352F-AB5B-4B86-B386-12A38CA5BB90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0887F3-24A4-456A-AA44-36D4E954393C}" type="pres">
      <dgm:prSet presAssocID="{EBDF352F-AB5B-4B86-B386-12A38CA5BB90}" presName="comp3" presStyleCnt="0"/>
      <dgm:spPr/>
    </dgm:pt>
    <dgm:pt modelId="{67A72F9E-568F-46C8-8619-B14C65248FCB}" type="pres">
      <dgm:prSet presAssocID="{EBDF352F-AB5B-4B86-B386-12A38CA5BB90}" presName="circle3" presStyleLbl="node1" presStyleIdx="2" presStyleCnt="4" custScaleX="116527" custScaleY="76698" custLinFactNeighborX="2980" custLinFactNeighborY="16125"/>
      <dgm:spPr/>
      <dgm:t>
        <a:bodyPr/>
        <a:lstStyle/>
        <a:p>
          <a:endParaRPr lang="en-US"/>
        </a:p>
      </dgm:t>
    </dgm:pt>
    <dgm:pt modelId="{6478A954-73F8-4437-9078-14CBC3265075}" type="pres">
      <dgm:prSet presAssocID="{EBDF352F-AB5B-4B86-B386-12A38CA5BB90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4BE612-9125-43E9-BA5F-7E3226D51B99}" type="pres">
      <dgm:prSet presAssocID="{EBDF352F-AB5B-4B86-B386-12A38CA5BB90}" presName="comp4" presStyleCnt="0"/>
      <dgm:spPr/>
    </dgm:pt>
    <dgm:pt modelId="{53C024A7-895E-4777-BAC1-54CBC52C7815}" type="pres">
      <dgm:prSet presAssocID="{EBDF352F-AB5B-4B86-B386-12A38CA5BB90}" presName="circle4" presStyleLbl="node1" presStyleIdx="3" presStyleCnt="4" custScaleY="48374" custLinFactNeighborX="1627" custLinFactNeighborY="28045"/>
      <dgm:spPr/>
      <dgm:t>
        <a:bodyPr/>
        <a:lstStyle/>
        <a:p>
          <a:endParaRPr lang="en-US"/>
        </a:p>
      </dgm:t>
    </dgm:pt>
    <dgm:pt modelId="{9ADC1238-F36E-4DD3-93E2-EADCF99428A2}" type="pres">
      <dgm:prSet presAssocID="{EBDF352F-AB5B-4B86-B386-12A38CA5BB90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6DE3C5-6CF8-44FC-8FCA-F3F37B21A787}" type="presOf" srcId="{AD79CE4B-B896-4D72-B4DE-E1C61C54A389}" destId="{969FCC59-F2C6-4930-80D4-A0FA8554F6D8}" srcOrd="1" destOrd="0" presId="urn:microsoft.com/office/officeart/2005/8/layout/venn2"/>
    <dgm:cxn modelId="{E97A04BD-027B-4B42-8382-DC08EF6D8F61}" type="presOf" srcId="{2B683FE5-45B1-4D53-B4E5-91A0459F5FE5}" destId="{40B6787B-5468-477D-B09C-544770B0BAAA}" srcOrd="1" destOrd="0" presId="urn:microsoft.com/office/officeart/2005/8/layout/venn2"/>
    <dgm:cxn modelId="{2669BE90-D09F-436A-8D30-86ADFB72A590}" type="presOf" srcId="{538A7D20-0595-40E6-AAD5-D9659072B865}" destId="{9ADC1238-F36E-4DD3-93E2-EADCF99428A2}" srcOrd="1" destOrd="0" presId="urn:microsoft.com/office/officeart/2005/8/layout/venn2"/>
    <dgm:cxn modelId="{E8F7B551-251F-485C-8DC4-0DC35A0BC27E}" srcId="{EBDF352F-AB5B-4B86-B386-12A38CA5BB90}" destId="{538A7D20-0595-40E6-AAD5-D9659072B865}" srcOrd="3" destOrd="0" parTransId="{DB1EDCC6-F528-4495-810C-073B15EE1EBF}" sibTransId="{D84C8854-1222-4A9D-BDEE-59D115F187C3}"/>
    <dgm:cxn modelId="{BD0B1E51-337F-4F73-ADB0-91DB417FA5A3}" srcId="{EBDF352F-AB5B-4B86-B386-12A38CA5BB90}" destId="{08E8CB13-C06B-449A-BE63-B444B72F316E}" srcOrd="2" destOrd="0" parTransId="{167070D6-5297-4894-9C5B-D34C0441DA12}" sibTransId="{B21E5206-9B93-4C90-840A-DB541F3E9E9E}"/>
    <dgm:cxn modelId="{1B404B56-4A55-499F-8CA0-E0C77EF92F52}" type="presOf" srcId="{08E8CB13-C06B-449A-BE63-B444B72F316E}" destId="{6478A954-73F8-4437-9078-14CBC3265075}" srcOrd="1" destOrd="0" presId="urn:microsoft.com/office/officeart/2005/8/layout/venn2"/>
    <dgm:cxn modelId="{0C9EDB5D-5395-46E3-9D2D-9243FDD07CF5}" srcId="{EBDF352F-AB5B-4B86-B386-12A38CA5BB90}" destId="{2B683FE5-45B1-4D53-B4E5-91A0459F5FE5}" srcOrd="0" destOrd="0" parTransId="{3A3F0CBA-F41A-4268-8DDC-B38C2A334C56}" sibTransId="{3E67637C-46EB-4837-B6C4-7F92BD71D0CA}"/>
    <dgm:cxn modelId="{8CC1C5A0-57E5-4418-A4DD-51F911078EE2}" type="presOf" srcId="{EBDF352F-AB5B-4B86-B386-12A38CA5BB90}" destId="{85C58C12-C5CD-45C7-8BBF-64E0974A7CD7}" srcOrd="0" destOrd="0" presId="urn:microsoft.com/office/officeart/2005/8/layout/venn2"/>
    <dgm:cxn modelId="{886399F5-F373-41C3-B1EC-CB2A952A004B}" type="presOf" srcId="{538A7D20-0595-40E6-AAD5-D9659072B865}" destId="{53C024A7-895E-4777-BAC1-54CBC52C7815}" srcOrd="0" destOrd="0" presId="urn:microsoft.com/office/officeart/2005/8/layout/venn2"/>
    <dgm:cxn modelId="{95D05959-830D-4251-A2F3-F944B5C55A11}" srcId="{EBDF352F-AB5B-4B86-B386-12A38CA5BB90}" destId="{AD79CE4B-B896-4D72-B4DE-E1C61C54A389}" srcOrd="1" destOrd="0" parTransId="{86A01BDE-69D0-46F0-8DF5-407B4896605A}" sibTransId="{41CA9954-1D18-4C1F-B0A3-E7697AE8B144}"/>
    <dgm:cxn modelId="{19A97BC0-2874-44AD-A0AC-662A188DAC03}" type="presOf" srcId="{AD79CE4B-B896-4D72-B4DE-E1C61C54A389}" destId="{4FF85C45-EEAC-42FA-A812-21830A158709}" srcOrd="0" destOrd="0" presId="urn:microsoft.com/office/officeart/2005/8/layout/venn2"/>
    <dgm:cxn modelId="{2440DF80-6FA6-4622-8801-C78E970A6BED}" type="presOf" srcId="{08E8CB13-C06B-449A-BE63-B444B72F316E}" destId="{67A72F9E-568F-46C8-8619-B14C65248FCB}" srcOrd="0" destOrd="0" presId="urn:microsoft.com/office/officeart/2005/8/layout/venn2"/>
    <dgm:cxn modelId="{7F7C7870-5E11-4C4F-BE8E-B2D1F2D94EEA}" type="presOf" srcId="{2B683FE5-45B1-4D53-B4E5-91A0459F5FE5}" destId="{D27091A9-4DAF-476A-8A23-66136D611EDB}" srcOrd="0" destOrd="0" presId="urn:microsoft.com/office/officeart/2005/8/layout/venn2"/>
    <dgm:cxn modelId="{07F01037-4773-464B-9352-551DDEEE9BD7}" type="presParOf" srcId="{85C58C12-C5CD-45C7-8BBF-64E0974A7CD7}" destId="{7947FC7A-23A1-4495-B2FF-8A90D00394BD}" srcOrd="0" destOrd="0" presId="urn:microsoft.com/office/officeart/2005/8/layout/venn2"/>
    <dgm:cxn modelId="{17BA2428-1659-4E33-8E81-EA90205E2E17}" type="presParOf" srcId="{7947FC7A-23A1-4495-B2FF-8A90D00394BD}" destId="{D27091A9-4DAF-476A-8A23-66136D611EDB}" srcOrd="0" destOrd="0" presId="urn:microsoft.com/office/officeart/2005/8/layout/venn2"/>
    <dgm:cxn modelId="{024D1E13-9979-4273-AADC-9734639A37AA}" type="presParOf" srcId="{7947FC7A-23A1-4495-B2FF-8A90D00394BD}" destId="{40B6787B-5468-477D-B09C-544770B0BAAA}" srcOrd="1" destOrd="0" presId="urn:microsoft.com/office/officeart/2005/8/layout/venn2"/>
    <dgm:cxn modelId="{0937346E-B60F-4BD0-93A5-7E4715409762}" type="presParOf" srcId="{85C58C12-C5CD-45C7-8BBF-64E0974A7CD7}" destId="{49413CB2-5D38-4338-BFB8-D01458988F9E}" srcOrd="1" destOrd="0" presId="urn:microsoft.com/office/officeart/2005/8/layout/venn2"/>
    <dgm:cxn modelId="{902B447E-D2E2-44B7-9BBC-941B3784E3E0}" type="presParOf" srcId="{49413CB2-5D38-4338-BFB8-D01458988F9E}" destId="{4FF85C45-EEAC-42FA-A812-21830A158709}" srcOrd="0" destOrd="0" presId="urn:microsoft.com/office/officeart/2005/8/layout/venn2"/>
    <dgm:cxn modelId="{3ED29F01-2155-4AD4-A24E-EFD3C7E1FC8F}" type="presParOf" srcId="{49413CB2-5D38-4338-BFB8-D01458988F9E}" destId="{969FCC59-F2C6-4930-80D4-A0FA8554F6D8}" srcOrd="1" destOrd="0" presId="urn:microsoft.com/office/officeart/2005/8/layout/venn2"/>
    <dgm:cxn modelId="{8EDA10ED-C6C2-4D94-817F-B8C109A298CF}" type="presParOf" srcId="{85C58C12-C5CD-45C7-8BBF-64E0974A7CD7}" destId="{710887F3-24A4-456A-AA44-36D4E954393C}" srcOrd="2" destOrd="0" presId="urn:microsoft.com/office/officeart/2005/8/layout/venn2"/>
    <dgm:cxn modelId="{D3C5A426-745C-420D-938F-E7445B70A972}" type="presParOf" srcId="{710887F3-24A4-456A-AA44-36D4E954393C}" destId="{67A72F9E-568F-46C8-8619-B14C65248FCB}" srcOrd="0" destOrd="0" presId="urn:microsoft.com/office/officeart/2005/8/layout/venn2"/>
    <dgm:cxn modelId="{E7D8A894-BE6B-4CE4-9894-A2DE982C6299}" type="presParOf" srcId="{710887F3-24A4-456A-AA44-36D4E954393C}" destId="{6478A954-73F8-4437-9078-14CBC3265075}" srcOrd="1" destOrd="0" presId="urn:microsoft.com/office/officeart/2005/8/layout/venn2"/>
    <dgm:cxn modelId="{9C018EC4-C3A4-4B94-A77B-D8BA9DBCDC87}" type="presParOf" srcId="{85C58C12-C5CD-45C7-8BBF-64E0974A7CD7}" destId="{DB4BE612-9125-43E9-BA5F-7E3226D51B99}" srcOrd="3" destOrd="0" presId="urn:microsoft.com/office/officeart/2005/8/layout/venn2"/>
    <dgm:cxn modelId="{D3BF1EDE-451E-440C-8DC5-D9EA4674427A}" type="presParOf" srcId="{DB4BE612-9125-43E9-BA5F-7E3226D51B99}" destId="{53C024A7-895E-4777-BAC1-54CBC52C7815}" srcOrd="0" destOrd="0" presId="urn:microsoft.com/office/officeart/2005/8/layout/venn2"/>
    <dgm:cxn modelId="{14D59AC6-08C4-4CFE-9172-D86CE7498FFC}" type="presParOf" srcId="{DB4BE612-9125-43E9-BA5F-7E3226D51B99}" destId="{9ADC1238-F36E-4DD3-93E2-EADCF99428A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DF352F-AB5B-4B86-B386-12A38CA5BB90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683FE5-45B1-4D53-B4E5-91A0459F5FE5}">
      <dgm:prSet phldrT="[Text]" custT="1"/>
      <dgm:spPr/>
      <dgm:t>
        <a:bodyPr/>
        <a:lstStyle/>
        <a:p>
          <a:r>
            <a:rPr lang="es-ES" sz="1800" b="0" noProof="0" dirty="0" smtClean="0"/>
            <a:t>International</a:t>
          </a:r>
          <a:endParaRPr lang="es-ES" sz="1800" b="0" noProof="0" dirty="0"/>
        </a:p>
      </dgm:t>
    </dgm:pt>
    <dgm:pt modelId="{3A3F0CBA-F41A-4268-8DDC-B38C2A334C56}" type="parTrans" cxnId="{0C9EDB5D-5395-46E3-9D2D-9243FDD07CF5}">
      <dgm:prSet/>
      <dgm:spPr/>
      <dgm:t>
        <a:bodyPr/>
        <a:lstStyle/>
        <a:p>
          <a:endParaRPr lang="en-US"/>
        </a:p>
      </dgm:t>
    </dgm:pt>
    <dgm:pt modelId="{3E67637C-46EB-4837-B6C4-7F92BD71D0CA}" type="sibTrans" cxnId="{0C9EDB5D-5395-46E3-9D2D-9243FDD07CF5}">
      <dgm:prSet/>
      <dgm:spPr/>
      <dgm:t>
        <a:bodyPr/>
        <a:lstStyle/>
        <a:p>
          <a:endParaRPr lang="en-US"/>
        </a:p>
      </dgm:t>
    </dgm:pt>
    <dgm:pt modelId="{AD79CE4B-B896-4D72-B4DE-E1C61C54A389}">
      <dgm:prSet phldrT="[Text]" custT="1"/>
      <dgm:spPr/>
      <dgm:t>
        <a:bodyPr/>
        <a:lstStyle/>
        <a:p>
          <a:r>
            <a:rPr lang="en-US" sz="1800" b="0" dirty="0" smtClean="0"/>
            <a:t>Society</a:t>
          </a:r>
          <a:endParaRPr lang="es-ES" sz="1800" b="0" noProof="0" dirty="0"/>
        </a:p>
      </dgm:t>
    </dgm:pt>
    <dgm:pt modelId="{86A01BDE-69D0-46F0-8DF5-407B4896605A}" type="parTrans" cxnId="{95D05959-830D-4251-A2F3-F944B5C55A11}">
      <dgm:prSet/>
      <dgm:spPr/>
      <dgm:t>
        <a:bodyPr/>
        <a:lstStyle/>
        <a:p>
          <a:endParaRPr lang="en-US"/>
        </a:p>
      </dgm:t>
    </dgm:pt>
    <dgm:pt modelId="{41CA9954-1D18-4C1F-B0A3-E7697AE8B144}" type="sibTrans" cxnId="{95D05959-830D-4251-A2F3-F944B5C55A11}">
      <dgm:prSet/>
      <dgm:spPr/>
      <dgm:t>
        <a:bodyPr/>
        <a:lstStyle/>
        <a:p>
          <a:endParaRPr lang="en-US"/>
        </a:p>
      </dgm:t>
    </dgm:pt>
    <dgm:pt modelId="{08E8CB13-C06B-449A-BE63-B444B72F316E}">
      <dgm:prSet phldrT="[Text]" custT="1"/>
      <dgm:spPr/>
      <dgm:t>
        <a:bodyPr/>
        <a:lstStyle/>
        <a:p>
          <a:r>
            <a:rPr lang="en-US" sz="1800" b="0" dirty="0" smtClean="0"/>
            <a:t>Community</a:t>
          </a:r>
          <a:endParaRPr lang="es-ES" sz="1800" b="0" noProof="0" dirty="0"/>
        </a:p>
      </dgm:t>
    </dgm:pt>
    <dgm:pt modelId="{167070D6-5297-4894-9C5B-D34C0441DA12}" type="parTrans" cxnId="{BD0B1E51-337F-4F73-ADB0-91DB417FA5A3}">
      <dgm:prSet/>
      <dgm:spPr/>
      <dgm:t>
        <a:bodyPr/>
        <a:lstStyle/>
        <a:p>
          <a:endParaRPr lang="en-US"/>
        </a:p>
      </dgm:t>
    </dgm:pt>
    <dgm:pt modelId="{B21E5206-9B93-4C90-840A-DB541F3E9E9E}" type="sibTrans" cxnId="{BD0B1E51-337F-4F73-ADB0-91DB417FA5A3}">
      <dgm:prSet/>
      <dgm:spPr/>
      <dgm:t>
        <a:bodyPr/>
        <a:lstStyle/>
        <a:p>
          <a:endParaRPr lang="en-US"/>
        </a:p>
      </dgm:t>
    </dgm:pt>
    <dgm:pt modelId="{9E5FBFCA-BE1D-40EB-B7D3-4BC3E530F96C}">
      <dgm:prSet custT="1"/>
      <dgm:spPr/>
      <dgm:t>
        <a:bodyPr/>
        <a:lstStyle/>
        <a:p>
          <a:r>
            <a:rPr lang="es-ES" sz="1800" noProof="0" dirty="0" err="1" smtClean="0"/>
            <a:t>National</a:t>
          </a:r>
          <a:endParaRPr lang="es-ES" sz="1800" noProof="0" dirty="0"/>
        </a:p>
      </dgm:t>
    </dgm:pt>
    <dgm:pt modelId="{A8A642A8-B700-4550-86D7-AC75EC6D89C9}" type="parTrans" cxnId="{1CA416ED-4D3E-4A66-8B62-BFBB626C01A6}">
      <dgm:prSet/>
      <dgm:spPr/>
      <dgm:t>
        <a:bodyPr/>
        <a:lstStyle/>
        <a:p>
          <a:endParaRPr lang="en-US"/>
        </a:p>
      </dgm:t>
    </dgm:pt>
    <dgm:pt modelId="{611EFB5A-81DB-420D-9CE2-7069B004FE9B}" type="sibTrans" cxnId="{1CA416ED-4D3E-4A66-8B62-BFBB626C01A6}">
      <dgm:prSet/>
      <dgm:spPr/>
      <dgm:t>
        <a:bodyPr/>
        <a:lstStyle/>
        <a:p>
          <a:endParaRPr lang="en-US"/>
        </a:p>
      </dgm:t>
    </dgm:pt>
    <dgm:pt modelId="{538A7D20-0595-40E6-AAD5-D9659072B865}">
      <dgm:prSet phldrT="[Text]" custT="1"/>
      <dgm:spPr/>
      <dgm:t>
        <a:bodyPr/>
        <a:lstStyle/>
        <a:p>
          <a:r>
            <a:rPr lang="es-ES" sz="1800" b="0" noProof="0" dirty="0" smtClean="0"/>
            <a:t>Individual</a:t>
          </a:r>
          <a:endParaRPr lang="es-ES" sz="1800" b="0" noProof="0" dirty="0"/>
        </a:p>
      </dgm:t>
    </dgm:pt>
    <dgm:pt modelId="{D84C8854-1222-4A9D-BDEE-59D115F187C3}" type="sibTrans" cxnId="{E8F7B551-251F-485C-8DC4-0DC35A0BC27E}">
      <dgm:prSet/>
      <dgm:spPr/>
      <dgm:t>
        <a:bodyPr/>
        <a:lstStyle/>
        <a:p>
          <a:endParaRPr lang="en-US"/>
        </a:p>
      </dgm:t>
    </dgm:pt>
    <dgm:pt modelId="{DB1EDCC6-F528-4495-810C-073B15EE1EBF}" type="parTrans" cxnId="{E8F7B551-251F-485C-8DC4-0DC35A0BC27E}">
      <dgm:prSet/>
      <dgm:spPr/>
      <dgm:t>
        <a:bodyPr/>
        <a:lstStyle/>
        <a:p>
          <a:endParaRPr lang="en-US"/>
        </a:p>
      </dgm:t>
    </dgm:pt>
    <dgm:pt modelId="{13837844-8053-4F13-B454-A1D82F0D8885}">
      <dgm:prSet custT="1"/>
      <dgm:spPr/>
      <dgm:t>
        <a:bodyPr/>
        <a:lstStyle/>
        <a:p>
          <a:r>
            <a:rPr lang="en-US" sz="1800" dirty="0" smtClean="0"/>
            <a:t>Household</a:t>
          </a:r>
          <a:endParaRPr lang="es-ES" sz="1800" noProof="0" dirty="0"/>
        </a:p>
      </dgm:t>
    </dgm:pt>
    <dgm:pt modelId="{E75523F0-76B0-4062-B5D8-A9AE9D4D2713}" type="parTrans" cxnId="{00BE78F2-929D-4722-ADAF-0BAFDC96F7A2}">
      <dgm:prSet/>
      <dgm:spPr/>
      <dgm:t>
        <a:bodyPr/>
        <a:lstStyle/>
        <a:p>
          <a:endParaRPr lang="en-US"/>
        </a:p>
      </dgm:t>
    </dgm:pt>
    <dgm:pt modelId="{D7586838-026F-40CE-B655-DF08D0DDEBEB}" type="sibTrans" cxnId="{00BE78F2-929D-4722-ADAF-0BAFDC96F7A2}">
      <dgm:prSet/>
      <dgm:spPr/>
      <dgm:t>
        <a:bodyPr/>
        <a:lstStyle/>
        <a:p>
          <a:endParaRPr lang="en-US"/>
        </a:p>
      </dgm:t>
    </dgm:pt>
    <dgm:pt modelId="{85C58C12-C5CD-45C7-8BBF-64E0974A7CD7}" type="pres">
      <dgm:prSet presAssocID="{EBDF352F-AB5B-4B86-B386-12A38CA5BB9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47FC7A-23A1-4495-B2FF-8A90D00394BD}" type="pres">
      <dgm:prSet presAssocID="{EBDF352F-AB5B-4B86-B386-12A38CA5BB90}" presName="comp1" presStyleCnt="0"/>
      <dgm:spPr/>
    </dgm:pt>
    <dgm:pt modelId="{D27091A9-4DAF-476A-8A23-66136D611EDB}" type="pres">
      <dgm:prSet presAssocID="{EBDF352F-AB5B-4B86-B386-12A38CA5BB90}" presName="circle1" presStyleLbl="node1" presStyleIdx="0" presStyleCnt="6"/>
      <dgm:spPr/>
      <dgm:t>
        <a:bodyPr/>
        <a:lstStyle/>
        <a:p>
          <a:endParaRPr lang="en-US"/>
        </a:p>
      </dgm:t>
    </dgm:pt>
    <dgm:pt modelId="{40B6787B-5468-477D-B09C-544770B0BAAA}" type="pres">
      <dgm:prSet presAssocID="{EBDF352F-AB5B-4B86-B386-12A38CA5BB90}" presName="c1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13CB2-5D38-4338-BFB8-D01458988F9E}" type="pres">
      <dgm:prSet presAssocID="{EBDF352F-AB5B-4B86-B386-12A38CA5BB90}" presName="comp2" presStyleCnt="0"/>
      <dgm:spPr/>
    </dgm:pt>
    <dgm:pt modelId="{4FF85C45-EEAC-42FA-A812-21830A158709}" type="pres">
      <dgm:prSet presAssocID="{EBDF352F-AB5B-4B86-B386-12A38CA5BB90}" presName="circle2" presStyleLbl="node1" presStyleIdx="1" presStyleCnt="6" custScaleY="96459" custLinFactNeighborX="1220" custLinFactNeighborY="18258"/>
      <dgm:spPr/>
      <dgm:t>
        <a:bodyPr/>
        <a:lstStyle/>
        <a:p>
          <a:endParaRPr lang="en-US"/>
        </a:p>
      </dgm:t>
    </dgm:pt>
    <dgm:pt modelId="{969FCC59-F2C6-4930-80D4-A0FA8554F6D8}" type="pres">
      <dgm:prSet presAssocID="{EBDF352F-AB5B-4B86-B386-12A38CA5BB90}" presName="c2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0887F3-24A4-456A-AA44-36D4E954393C}" type="pres">
      <dgm:prSet presAssocID="{EBDF352F-AB5B-4B86-B386-12A38CA5BB90}" presName="comp3" presStyleCnt="0"/>
      <dgm:spPr/>
    </dgm:pt>
    <dgm:pt modelId="{67A72F9E-568F-46C8-8619-B14C65248FCB}" type="pres">
      <dgm:prSet presAssocID="{EBDF352F-AB5B-4B86-B386-12A38CA5BB90}" presName="circle3" presStyleLbl="node1" presStyleIdx="2" presStyleCnt="6" custScaleX="106761" custScaleY="93972" custLinFactNeighborX="676" custLinFactNeighborY="23035"/>
      <dgm:spPr/>
      <dgm:t>
        <a:bodyPr/>
        <a:lstStyle/>
        <a:p>
          <a:endParaRPr lang="en-US"/>
        </a:p>
      </dgm:t>
    </dgm:pt>
    <dgm:pt modelId="{6478A954-73F8-4437-9078-14CBC3265075}" type="pres">
      <dgm:prSet presAssocID="{EBDF352F-AB5B-4B86-B386-12A38CA5BB90}" presName="c3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4BE612-9125-43E9-BA5F-7E3226D51B99}" type="pres">
      <dgm:prSet presAssocID="{EBDF352F-AB5B-4B86-B386-12A38CA5BB90}" presName="comp4" presStyleCnt="0"/>
      <dgm:spPr/>
    </dgm:pt>
    <dgm:pt modelId="{53C024A7-895E-4777-BAC1-54CBC52C7815}" type="pres">
      <dgm:prSet presAssocID="{EBDF352F-AB5B-4B86-B386-12A38CA5BB90}" presName="circle4" presStyleLbl="node1" presStyleIdx="3" presStyleCnt="6" custScaleX="110275" custScaleY="91326" custLinFactNeighborX="1627" custLinFactNeighborY="29269"/>
      <dgm:spPr/>
      <dgm:t>
        <a:bodyPr/>
        <a:lstStyle/>
        <a:p>
          <a:endParaRPr lang="en-US"/>
        </a:p>
      </dgm:t>
    </dgm:pt>
    <dgm:pt modelId="{9ADC1238-F36E-4DD3-93E2-EADCF99428A2}" type="pres">
      <dgm:prSet presAssocID="{EBDF352F-AB5B-4B86-B386-12A38CA5BB90}" presName="c4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85312-E439-4B45-961C-DFB951C7270E}" type="pres">
      <dgm:prSet presAssocID="{EBDF352F-AB5B-4B86-B386-12A38CA5BB90}" presName="comp5" presStyleCnt="0"/>
      <dgm:spPr/>
    </dgm:pt>
    <dgm:pt modelId="{7CD67E85-BC03-4AE3-84CD-BD458EFBF0D3}" type="pres">
      <dgm:prSet presAssocID="{EBDF352F-AB5B-4B86-B386-12A38CA5BB90}" presName="circle5" presStyleLbl="node1" presStyleIdx="4" presStyleCnt="6" custScaleX="121023" custScaleY="85285" custLinFactNeighborX="4453" custLinFactNeighborY="17825"/>
      <dgm:spPr/>
      <dgm:t>
        <a:bodyPr/>
        <a:lstStyle/>
        <a:p>
          <a:endParaRPr lang="en-US"/>
        </a:p>
      </dgm:t>
    </dgm:pt>
    <dgm:pt modelId="{8A63A7D1-4CEA-422A-8C00-84F957C104CE}" type="pres">
      <dgm:prSet presAssocID="{EBDF352F-AB5B-4B86-B386-12A38CA5BB90}" presName="c5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C89A93-92E9-4A0D-9FB0-4897009EC81A}" type="pres">
      <dgm:prSet presAssocID="{EBDF352F-AB5B-4B86-B386-12A38CA5BB90}" presName="comp6" presStyleCnt="0"/>
      <dgm:spPr/>
    </dgm:pt>
    <dgm:pt modelId="{45E82D4C-935C-4C2D-BB7B-E6B71CF9919D}" type="pres">
      <dgm:prSet presAssocID="{EBDF352F-AB5B-4B86-B386-12A38CA5BB90}" presName="circle6" presStyleLbl="node1" presStyleIdx="5" presStyleCnt="6" custScaleX="146658" custScaleY="83357" custLinFactNeighborX="5153" custLinFactNeighborY="22423"/>
      <dgm:spPr/>
      <dgm:t>
        <a:bodyPr/>
        <a:lstStyle/>
        <a:p>
          <a:endParaRPr lang="en-US"/>
        </a:p>
      </dgm:t>
    </dgm:pt>
    <dgm:pt modelId="{E54496CA-8910-4939-AF3F-2EEEF9FAD4EB}" type="pres">
      <dgm:prSet presAssocID="{EBDF352F-AB5B-4B86-B386-12A38CA5BB90}" presName="c6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AA4CBD-6B0D-46EF-9C65-1260CA3F7EC1}" type="presOf" srcId="{13837844-8053-4F13-B454-A1D82F0D8885}" destId="{7CD67E85-BC03-4AE3-84CD-BD458EFBF0D3}" srcOrd="0" destOrd="0" presId="urn:microsoft.com/office/officeart/2005/8/layout/venn2"/>
    <dgm:cxn modelId="{88EDBA5C-F7AA-4699-B609-8BD6DC73FD8C}" type="presOf" srcId="{2B683FE5-45B1-4D53-B4E5-91A0459F5FE5}" destId="{D27091A9-4DAF-476A-8A23-66136D611EDB}" srcOrd="0" destOrd="0" presId="urn:microsoft.com/office/officeart/2005/8/layout/venn2"/>
    <dgm:cxn modelId="{7A7E36A2-17E7-4F1F-B4D8-376B7D000983}" type="presOf" srcId="{2B683FE5-45B1-4D53-B4E5-91A0459F5FE5}" destId="{40B6787B-5468-477D-B09C-544770B0BAAA}" srcOrd="1" destOrd="0" presId="urn:microsoft.com/office/officeart/2005/8/layout/venn2"/>
    <dgm:cxn modelId="{E8F7B551-251F-485C-8DC4-0DC35A0BC27E}" srcId="{EBDF352F-AB5B-4B86-B386-12A38CA5BB90}" destId="{538A7D20-0595-40E6-AAD5-D9659072B865}" srcOrd="5" destOrd="0" parTransId="{DB1EDCC6-F528-4495-810C-073B15EE1EBF}" sibTransId="{D84C8854-1222-4A9D-BDEE-59D115F187C3}"/>
    <dgm:cxn modelId="{20035F68-4AF9-45CA-8D2F-F6F771135FA6}" type="presOf" srcId="{EBDF352F-AB5B-4B86-B386-12A38CA5BB90}" destId="{85C58C12-C5CD-45C7-8BBF-64E0974A7CD7}" srcOrd="0" destOrd="0" presId="urn:microsoft.com/office/officeart/2005/8/layout/venn2"/>
    <dgm:cxn modelId="{BD0B1E51-337F-4F73-ADB0-91DB417FA5A3}" srcId="{EBDF352F-AB5B-4B86-B386-12A38CA5BB90}" destId="{08E8CB13-C06B-449A-BE63-B444B72F316E}" srcOrd="3" destOrd="0" parTransId="{167070D6-5297-4894-9C5B-D34C0441DA12}" sibTransId="{B21E5206-9B93-4C90-840A-DB541F3E9E9E}"/>
    <dgm:cxn modelId="{B2EFC3E5-AD84-432B-9EEB-6B1E23F13722}" type="presOf" srcId="{AD79CE4B-B896-4D72-B4DE-E1C61C54A389}" destId="{6478A954-73F8-4437-9078-14CBC3265075}" srcOrd="1" destOrd="0" presId="urn:microsoft.com/office/officeart/2005/8/layout/venn2"/>
    <dgm:cxn modelId="{0C9EDB5D-5395-46E3-9D2D-9243FDD07CF5}" srcId="{EBDF352F-AB5B-4B86-B386-12A38CA5BB90}" destId="{2B683FE5-45B1-4D53-B4E5-91A0459F5FE5}" srcOrd="0" destOrd="0" parTransId="{3A3F0CBA-F41A-4268-8DDC-B38C2A334C56}" sibTransId="{3E67637C-46EB-4837-B6C4-7F92BD71D0CA}"/>
    <dgm:cxn modelId="{26250E77-9E7A-4AB9-969D-0EA5E437C0C2}" type="presOf" srcId="{9E5FBFCA-BE1D-40EB-B7D3-4BC3E530F96C}" destId="{969FCC59-F2C6-4930-80D4-A0FA8554F6D8}" srcOrd="1" destOrd="0" presId="urn:microsoft.com/office/officeart/2005/8/layout/venn2"/>
    <dgm:cxn modelId="{1CA416ED-4D3E-4A66-8B62-BFBB626C01A6}" srcId="{EBDF352F-AB5B-4B86-B386-12A38CA5BB90}" destId="{9E5FBFCA-BE1D-40EB-B7D3-4BC3E530F96C}" srcOrd="1" destOrd="0" parTransId="{A8A642A8-B700-4550-86D7-AC75EC6D89C9}" sibTransId="{611EFB5A-81DB-420D-9CE2-7069B004FE9B}"/>
    <dgm:cxn modelId="{95D05959-830D-4251-A2F3-F944B5C55A11}" srcId="{EBDF352F-AB5B-4B86-B386-12A38CA5BB90}" destId="{AD79CE4B-B896-4D72-B4DE-E1C61C54A389}" srcOrd="2" destOrd="0" parTransId="{86A01BDE-69D0-46F0-8DF5-407B4896605A}" sibTransId="{41CA9954-1D18-4C1F-B0A3-E7697AE8B144}"/>
    <dgm:cxn modelId="{624AE216-0BDF-4FAF-8981-20A0D810CE5D}" type="presOf" srcId="{538A7D20-0595-40E6-AAD5-D9659072B865}" destId="{45E82D4C-935C-4C2D-BB7B-E6B71CF9919D}" srcOrd="0" destOrd="0" presId="urn:microsoft.com/office/officeart/2005/8/layout/venn2"/>
    <dgm:cxn modelId="{A2E7BC58-6DEA-4893-A12F-02D7FCA34299}" type="presOf" srcId="{538A7D20-0595-40E6-AAD5-D9659072B865}" destId="{E54496CA-8910-4939-AF3F-2EEEF9FAD4EB}" srcOrd="1" destOrd="0" presId="urn:microsoft.com/office/officeart/2005/8/layout/venn2"/>
    <dgm:cxn modelId="{8171C48C-5E6C-4D7A-AD7F-9FD0472C9C9D}" type="presOf" srcId="{08E8CB13-C06B-449A-BE63-B444B72F316E}" destId="{53C024A7-895E-4777-BAC1-54CBC52C7815}" srcOrd="0" destOrd="0" presId="urn:microsoft.com/office/officeart/2005/8/layout/venn2"/>
    <dgm:cxn modelId="{BC6EB24A-FC74-4BE1-80A2-A73BC43B3CC0}" type="presOf" srcId="{9E5FBFCA-BE1D-40EB-B7D3-4BC3E530F96C}" destId="{4FF85C45-EEAC-42FA-A812-21830A158709}" srcOrd="0" destOrd="0" presId="urn:microsoft.com/office/officeart/2005/8/layout/venn2"/>
    <dgm:cxn modelId="{00BE78F2-929D-4722-ADAF-0BAFDC96F7A2}" srcId="{EBDF352F-AB5B-4B86-B386-12A38CA5BB90}" destId="{13837844-8053-4F13-B454-A1D82F0D8885}" srcOrd="4" destOrd="0" parTransId="{E75523F0-76B0-4062-B5D8-A9AE9D4D2713}" sibTransId="{D7586838-026F-40CE-B655-DF08D0DDEBEB}"/>
    <dgm:cxn modelId="{7C4429E8-C72A-4394-97C8-D6832E12DAEB}" type="presOf" srcId="{13837844-8053-4F13-B454-A1D82F0D8885}" destId="{8A63A7D1-4CEA-422A-8C00-84F957C104CE}" srcOrd="1" destOrd="0" presId="urn:microsoft.com/office/officeart/2005/8/layout/venn2"/>
    <dgm:cxn modelId="{D4F41770-28E9-4A7B-9749-89CAE63DC15E}" type="presOf" srcId="{08E8CB13-C06B-449A-BE63-B444B72F316E}" destId="{9ADC1238-F36E-4DD3-93E2-EADCF99428A2}" srcOrd="1" destOrd="0" presId="urn:microsoft.com/office/officeart/2005/8/layout/venn2"/>
    <dgm:cxn modelId="{B9EA897B-F72E-4021-9187-95440A7BA1F3}" type="presOf" srcId="{AD79CE4B-B896-4D72-B4DE-E1C61C54A389}" destId="{67A72F9E-568F-46C8-8619-B14C65248FCB}" srcOrd="0" destOrd="0" presId="urn:microsoft.com/office/officeart/2005/8/layout/venn2"/>
    <dgm:cxn modelId="{40461F10-8D93-4B92-8395-875C7C267EAF}" type="presParOf" srcId="{85C58C12-C5CD-45C7-8BBF-64E0974A7CD7}" destId="{7947FC7A-23A1-4495-B2FF-8A90D00394BD}" srcOrd="0" destOrd="0" presId="urn:microsoft.com/office/officeart/2005/8/layout/venn2"/>
    <dgm:cxn modelId="{BBC592D8-EC00-4422-B17E-AD4D9374B83B}" type="presParOf" srcId="{7947FC7A-23A1-4495-B2FF-8A90D00394BD}" destId="{D27091A9-4DAF-476A-8A23-66136D611EDB}" srcOrd="0" destOrd="0" presId="urn:microsoft.com/office/officeart/2005/8/layout/venn2"/>
    <dgm:cxn modelId="{D0F48BDF-1EB9-4939-8A99-FEB5C7AE4091}" type="presParOf" srcId="{7947FC7A-23A1-4495-B2FF-8A90D00394BD}" destId="{40B6787B-5468-477D-B09C-544770B0BAAA}" srcOrd="1" destOrd="0" presId="urn:microsoft.com/office/officeart/2005/8/layout/venn2"/>
    <dgm:cxn modelId="{926A267D-9C3E-4058-90D1-4C88D8B49339}" type="presParOf" srcId="{85C58C12-C5CD-45C7-8BBF-64E0974A7CD7}" destId="{49413CB2-5D38-4338-BFB8-D01458988F9E}" srcOrd="1" destOrd="0" presId="urn:microsoft.com/office/officeart/2005/8/layout/venn2"/>
    <dgm:cxn modelId="{C94243E3-7A29-46EA-8A06-77F8789262BA}" type="presParOf" srcId="{49413CB2-5D38-4338-BFB8-D01458988F9E}" destId="{4FF85C45-EEAC-42FA-A812-21830A158709}" srcOrd="0" destOrd="0" presId="urn:microsoft.com/office/officeart/2005/8/layout/venn2"/>
    <dgm:cxn modelId="{B628CFDB-495A-42F3-AEBC-2D107A7302DE}" type="presParOf" srcId="{49413CB2-5D38-4338-BFB8-D01458988F9E}" destId="{969FCC59-F2C6-4930-80D4-A0FA8554F6D8}" srcOrd="1" destOrd="0" presId="urn:microsoft.com/office/officeart/2005/8/layout/venn2"/>
    <dgm:cxn modelId="{68464CDA-D97A-4839-A0B5-A742EEB812B9}" type="presParOf" srcId="{85C58C12-C5CD-45C7-8BBF-64E0974A7CD7}" destId="{710887F3-24A4-456A-AA44-36D4E954393C}" srcOrd="2" destOrd="0" presId="urn:microsoft.com/office/officeart/2005/8/layout/venn2"/>
    <dgm:cxn modelId="{DFC87FE3-0EBC-4ED8-9220-F0D3768B6331}" type="presParOf" srcId="{710887F3-24A4-456A-AA44-36D4E954393C}" destId="{67A72F9E-568F-46C8-8619-B14C65248FCB}" srcOrd="0" destOrd="0" presId="urn:microsoft.com/office/officeart/2005/8/layout/venn2"/>
    <dgm:cxn modelId="{AF3D8A62-CE62-49A7-A378-1C09F9E7BDB9}" type="presParOf" srcId="{710887F3-24A4-456A-AA44-36D4E954393C}" destId="{6478A954-73F8-4437-9078-14CBC3265075}" srcOrd="1" destOrd="0" presId="urn:microsoft.com/office/officeart/2005/8/layout/venn2"/>
    <dgm:cxn modelId="{54A3DDE0-28C7-4D43-918A-8CED531140C9}" type="presParOf" srcId="{85C58C12-C5CD-45C7-8BBF-64E0974A7CD7}" destId="{DB4BE612-9125-43E9-BA5F-7E3226D51B99}" srcOrd="3" destOrd="0" presId="urn:microsoft.com/office/officeart/2005/8/layout/venn2"/>
    <dgm:cxn modelId="{CEF1F91D-5E4C-473F-A1D1-6050067B63A6}" type="presParOf" srcId="{DB4BE612-9125-43E9-BA5F-7E3226D51B99}" destId="{53C024A7-895E-4777-BAC1-54CBC52C7815}" srcOrd="0" destOrd="0" presId="urn:microsoft.com/office/officeart/2005/8/layout/venn2"/>
    <dgm:cxn modelId="{8F50771D-042F-4913-9D3D-627FA6CB4350}" type="presParOf" srcId="{DB4BE612-9125-43E9-BA5F-7E3226D51B99}" destId="{9ADC1238-F36E-4DD3-93E2-EADCF99428A2}" srcOrd="1" destOrd="0" presId="urn:microsoft.com/office/officeart/2005/8/layout/venn2"/>
    <dgm:cxn modelId="{6FEEE8E6-7F64-4040-AD38-004F9A28F0B0}" type="presParOf" srcId="{85C58C12-C5CD-45C7-8BBF-64E0974A7CD7}" destId="{00D85312-E439-4B45-961C-DFB951C7270E}" srcOrd="4" destOrd="0" presId="urn:microsoft.com/office/officeart/2005/8/layout/venn2"/>
    <dgm:cxn modelId="{335D9397-FF27-44F1-821F-E075D3B60472}" type="presParOf" srcId="{00D85312-E439-4B45-961C-DFB951C7270E}" destId="{7CD67E85-BC03-4AE3-84CD-BD458EFBF0D3}" srcOrd="0" destOrd="0" presId="urn:microsoft.com/office/officeart/2005/8/layout/venn2"/>
    <dgm:cxn modelId="{E80E1A73-CF55-4766-BC0D-33F2EF4C6624}" type="presParOf" srcId="{00D85312-E439-4B45-961C-DFB951C7270E}" destId="{8A63A7D1-4CEA-422A-8C00-84F957C104CE}" srcOrd="1" destOrd="0" presId="urn:microsoft.com/office/officeart/2005/8/layout/venn2"/>
    <dgm:cxn modelId="{7BAB9D75-8BE4-4BA7-A2DD-2BA68A7439C0}" type="presParOf" srcId="{85C58C12-C5CD-45C7-8BBF-64E0974A7CD7}" destId="{D4C89A93-92E9-4A0D-9FB0-4897009EC81A}" srcOrd="5" destOrd="0" presId="urn:microsoft.com/office/officeart/2005/8/layout/venn2"/>
    <dgm:cxn modelId="{8F3F3924-BC90-4E4E-8081-8CB79CFDA314}" type="presParOf" srcId="{D4C89A93-92E9-4A0D-9FB0-4897009EC81A}" destId="{45E82D4C-935C-4C2D-BB7B-E6B71CF9919D}" srcOrd="0" destOrd="0" presId="urn:microsoft.com/office/officeart/2005/8/layout/venn2"/>
    <dgm:cxn modelId="{F6F952B5-5467-4CB9-93BD-1A36C78035BD}" type="presParOf" srcId="{D4C89A93-92E9-4A0D-9FB0-4897009EC81A}" destId="{E54496CA-8910-4939-AF3F-2EEEF9FAD4E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E2E278-C2F4-4604-80D3-0B54138CE37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03D42D65-255F-45F7-85FF-462D2DCD46E8}">
      <dgm:prSet phldrT="[Text]" custT="1"/>
      <dgm:spPr/>
      <dgm:t>
        <a:bodyPr/>
        <a:lstStyle/>
        <a:p>
          <a:r>
            <a:rPr lang="en-US" sz="2400" dirty="0" smtClean="0"/>
            <a:t>Initial Plan</a:t>
          </a:r>
          <a:endParaRPr lang="en-US" sz="2400" dirty="0"/>
        </a:p>
      </dgm:t>
    </dgm:pt>
    <dgm:pt modelId="{0C366739-A2FA-4F3D-8E0C-04D6A2388B6A}" type="parTrans" cxnId="{C230C0A6-7BA3-43B8-A91D-12A050DE5A4C}">
      <dgm:prSet/>
      <dgm:spPr/>
      <dgm:t>
        <a:bodyPr/>
        <a:lstStyle/>
        <a:p>
          <a:endParaRPr lang="en-US"/>
        </a:p>
      </dgm:t>
    </dgm:pt>
    <dgm:pt modelId="{0F5BC661-6753-4A5C-BBB0-6DAB8D5C0D25}" type="sibTrans" cxnId="{C230C0A6-7BA3-43B8-A91D-12A050DE5A4C}">
      <dgm:prSet/>
      <dgm:spPr/>
      <dgm:t>
        <a:bodyPr/>
        <a:lstStyle/>
        <a:p>
          <a:endParaRPr lang="en-US"/>
        </a:p>
      </dgm:t>
    </dgm:pt>
    <dgm:pt modelId="{C5B4EE2E-914A-4652-A23F-9F227C09939B}">
      <dgm:prSet phldrT="[Text]"/>
      <dgm:spPr/>
      <dgm:t>
        <a:bodyPr/>
        <a:lstStyle/>
        <a:p>
          <a:r>
            <a:rPr lang="en-US" u="sng" dirty="0" smtClean="0"/>
            <a:t>Process</a:t>
          </a:r>
          <a:endParaRPr lang="en-US" u="sng" dirty="0"/>
        </a:p>
      </dgm:t>
    </dgm:pt>
    <dgm:pt modelId="{15366DA9-1824-4F99-963C-AEA40408F831}" type="parTrans" cxnId="{214367BB-ABE5-415C-B0DF-7A16248B5733}">
      <dgm:prSet/>
      <dgm:spPr/>
      <dgm:t>
        <a:bodyPr/>
        <a:lstStyle/>
        <a:p>
          <a:endParaRPr lang="en-US"/>
        </a:p>
      </dgm:t>
    </dgm:pt>
    <dgm:pt modelId="{6781CFC3-1126-4FD9-8912-AACB6E68A5EF}" type="sibTrans" cxnId="{214367BB-ABE5-415C-B0DF-7A16248B5733}">
      <dgm:prSet/>
      <dgm:spPr/>
      <dgm:t>
        <a:bodyPr/>
        <a:lstStyle/>
        <a:p>
          <a:endParaRPr lang="en-US"/>
        </a:p>
      </dgm:t>
    </dgm:pt>
    <dgm:pt modelId="{9A935EFA-78F9-4836-98FC-3DBFA95C6306}">
      <dgm:prSet phldrT="[Text]"/>
      <dgm:spPr/>
      <dgm:t>
        <a:bodyPr/>
        <a:lstStyle/>
        <a:p>
          <a:r>
            <a:rPr lang="en-US" b="1" i="1" dirty="0" smtClean="0">
              <a:solidFill>
                <a:srgbClr val="00FF00"/>
              </a:solidFill>
            </a:rPr>
            <a:t>Goal</a:t>
          </a:r>
          <a:endParaRPr lang="en-US" b="1" i="1" dirty="0">
            <a:solidFill>
              <a:srgbClr val="00FF00"/>
            </a:solidFill>
          </a:endParaRPr>
        </a:p>
      </dgm:t>
    </dgm:pt>
    <dgm:pt modelId="{4658F408-896D-4BEE-878C-9E17CDFB90B7}" type="parTrans" cxnId="{92F254F3-B0EF-4846-A822-E78ED87EE007}">
      <dgm:prSet/>
      <dgm:spPr/>
      <dgm:t>
        <a:bodyPr/>
        <a:lstStyle/>
        <a:p>
          <a:endParaRPr lang="en-US"/>
        </a:p>
      </dgm:t>
    </dgm:pt>
    <dgm:pt modelId="{96876C09-33D9-40A8-827A-1E9F39EE0F63}" type="sibTrans" cxnId="{92F254F3-B0EF-4846-A822-E78ED87EE007}">
      <dgm:prSet/>
      <dgm:spPr/>
      <dgm:t>
        <a:bodyPr/>
        <a:lstStyle/>
        <a:p>
          <a:endParaRPr lang="en-US"/>
        </a:p>
      </dgm:t>
    </dgm:pt>
    <dgm:pt modelId="{4C1BE489-E907-4928-A668-B9A929996EF3}" type="pres">
      <dgm:prSet presAssocID="{49E2E278-C2F4-4604-80D3-0B54138CE377}" presName="arrowDiagram" presStyleCnt="0">
        <dgm:presLayoutVars>
          <dgm:chMax val="5"/>
          <dgm:dir/>
          <dgm:resizeHandles val="exact"/>
        </dgm:presLayoutVars>
      </dgm:prSet>
      <dgm:spPr/>
    </dgm:pt>
    <dgm:pt modelId="{9DE7C78A-6C3A-4A04-A078-17AE8D4D29EE}" type="pres">
      <dgm:prSet presAssocID="{49E2E278-C2F4-4604-80D3-0B54138CE377}" presName="arrow" presStyleLbl="bgShp" presStyleIdx="0" presStyleCnt="1" custScaleX="87248" custScaleY="61538" custLinFactNeighborX="-7286" custLinFactNeighborY="9615"/>
      <dgm:spPr/>
    </dgm:pt>
    <dgm:pt modelId="{073825A6-8C7A-4D71-BA4A-B71A2C14155E}" type="pres">
      <dgm:prSet presAssocID="{49E2E278-C2F4-4604-80D3-0B54138CE377}" presName="arrowDiagram3" presStyleCnt="0"/>
      <dgm:spPr/>
    </dgm:pt>
    <dgm:pt modelId="{986AEB47-93A1-4AA8-A307-676463323192}" type="pres">
      <dgm:prSet presAssocID="{03D42D65-255F-45F7-85FF-462D2DCD46E8}" presName="bullet3a" presStyleLbl="node1" presStyleIdx="0" presStyleCnt="3" custLinFactX="-53636" custLinFactNeighborX="-100000" custLinFactNeighborY="51298"/>
      <dgm:spPr/>
      <dgm:t>
        <a:bodyPr/>
        <a:lstStyle/>
        <a:p>
          <a:endParaRPr lang="en-US"/>
        </a:p>
      </dgm:t>
    </dgm:pt>
    <dgm:pt modelId="{99F891C0-ADCA-478F-A03F-81B1E5C361B7}" type="pres">
      <dgm:prSet presAssocID="{03D42D65-255F-45F7-85FF-462D2DCD46E8}" presName="textBox3a" presStyleLbl="revTx" presStyleIdx="0" presStyleCnt="3" custScaleX="317247" custScaleY="73384" custLinFactNeighborX="-37903" custLinFactNeighborY="56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D4BDB-8BBC-4BA6-ACF5-DF3D9C27737E}" type="pres">
      <dgm:prSet presAssocID="{C5B4EE2E-914A-4652-A23F-9F227C09939B}" presName="bullet3b" presStyleLbl="node1" presStyleIdx="1" presStyleCnt="3" custLinFactX="409936" custLinFactNeighborX="500000" custLinFactNeighborY="-44924"/>
      <dgm:spPr/>
    </dgm:pt>
    <dgm:pt modelId="{5A24BE5A-A62A-494F-A8B0-1EAE9F690FE5}" type="pres">
      <dgm:prSet presAssocID="{C5B4EE2E-914A-4652-A23F-9F227C09939B}" presName="textBox3b" presStyleLbl="revTx" presStyleIdx="1" presStyleCnt="3" custScaleX="290626" custScaleY="41403" custLinFactX="-36924" custLinFactNeighborX="-100000" custLinFactNeighborY="-88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EA814-A7F3-4CFC-AE37-9B1E1AA439F7}" type="pres">
      <dgm:prSet presAssocID="{9A935EFA-78F9-4836-98FC-3DBFA95C6306}" presName="bullet3c" presStyleLbl="node1" presStyleIdx="2" presStyleCnt="3" custLinFactX="181267" custLinFactNeighborX="200000" custLinFactNeighborY="98558"/>
      <dgm:spPr>
        <a:solidFill>
          <a:srgbClr val="00FF00"/>
        </a:solidFill>
      </dgm:spPr>
    </dgm:pt>
    <dgm:pt modelId="{5587F51D-0991-4BB0-88D0-C50F4CEE2E6E}" type="pres">
      <dgm:prSet presAssocID="{9A935EFA-78F9-4836-98FC-3DBFA95C6306}" presName="textBox3c" presStyleLbl="revTx" presStyleIdx="2" presStyleCnt="3" custScaleY="26951" custLinFactNeighborX="89718" custLinFactNeighborY="-2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39BA05-9171-47A1-B08F-CECB2C80EE75}" type="presOf" srcId="{03D42D65-255F-45F7-85FF-462D2DCD46E8}" destId="{99F891C0-ADCA-478F-A03F-81B1E5C361B7}" srcOrd="0" destOrd="0" presId="urn:microsoft.com/office/officeart/2005/8/layout/arrow2"/>
    <dgm:cxn modelId="{7E4419E6-3914-4D89-A1E9-4AF75E200259}" type="presOf" srcId="{49E2E278-C2F4-4604-80D3-0B54138CE377}" destId="{4C1BE489-E907-4928-A668-B9A929996EF3}" srcOrd="0" destOrd="0" presId="urn:microsoft.com/office/officeart/2005/8/layout/arrow2"/>
    <dgm:cxn modelId="{214367BB-ABE5-415C-B0DF-7A16248B5733}" srcId="{49E2E278-C2F4-4604-80D3-0B54138CE377}" destId="{C5B4EE2E-914A-4652-A23F-9F227C09939B}" srcOrd="1" destOrd="0" parTransId="{15366DA9-1824-4F99-963C-AEA40408F831}" sibTransId="{6781CFC3-1126-4FD9-8912-AACB6E68A5EF}"/>
    <dgm:cxn modelId="{92F254F3-B0EF-4846-A822-E78ED87EE007}" srcId="{49E2E278-C2F4-4604-80D3-0B54138CE377}" destId="{9A935EFA-78F9-4836-98FC-3DBFA95C6306}" srcOrd="2" destOrd="0" parTransId="{4658F408-896D-4BEE-878C-9E17CDFB90B7}" sibTransId="{96876C09-33D9-40A8-827A-1E9F39EE0F63}"/>
    <dgm:cxn modelId="{325600B2-CEDA-45AB-B23D-4397BAB2A96D}" type="presOf" srcId="{C5B4EE2E-914A-4652-A23F-9F227C09939B}" destId="{5A24BE5A-A62A-494F-A8B0-1EAE9F690FE5}" srcOrd="0" destOrd="0" presId="urn:microsoft.com/office/officeart/2005/8/layout/arrow2"/>
    <dgm:cxn modelId="{C230C0A6-7BA3-43B8-A91D-12A050DE5A4C}" srcId="{49E2E278-C2F4-4604-80D3-0B54138CE377}" destId="{03D42D65-255F-45F7-85FF-462D2DCD46E8}" srcOrd="0" destOrd="0" parTransId="{0C366739-A2FA-4F3D-8E0C-04D6A2388B6A}" sibTransId="{0F5BC661-6753-4A5C-BBB0-6DAB8D5C0D25}"/>
    <dgm:cxn modelId="{4D4EEF6E-CC9B-4041-BD33-00D0777A5D7B}" type="presOf" srcId="{9A935EFA-78F9-4836-98FC-3DBFA95C6306}" destId="{5587F51D-0991-4BB0-88D0-C50F4CEE2E6E}" srcOrd="0" destOrd="0" presId="urn:microsoft.com/office/officeart/2005/8/layout/arrow2"/>
    <dgm:cxn modelId="{8D2D8472-F591-4495-A489-455D97B41B57}" type="presParOf" srcId="{4C1BE489-E907-4928-A668-B9A929996EF3}" destId="{9DE7C78A-6C3A-4A04-A078-17AE8D4D29EE}" srcOrd="0" destOrd="0" presId="urn:microsoft.com/office/officeart/2005/8/layout/arrow2"/>
    <dgm:cxn modelId="{9B3700A2-59FF-4831-AF71-716B7016D92D}" type="presParOf" srcId="{4C1BE489-E907-4928-A668-B9A929996EF3}" destId="{073825A6-8C7A-4D71-BA4A-B71A2C14155E}" srcOrd="1" destOrd="0" presId="urn:microsoft.com/office/officeart/2005/8/layout/arrow2"/>
    <dgm:cxn modelId="{7C967553-A832-4708-813F-2450579A70DD}" type="presParOf" srcId="{073825A6-8C7A-4D71-BA4A-B71A2C14155E}" destId="{986AEB47-93A1-4AA8-A307-676463323192}" srcOrd="0" destOrd="0" presId="urn:microsoft.com/office/officeart/2005/8/layout/arrow2"/>
    <dgm:cxn modelId="{E7A16A94-8219-43F0-B06C-ECF6D23514C2}" type="presParOf" srcId="{073825A6-8C7A-4D71-BA4A-B71A2C14155E}" destId="{99F891C0-ADCA-478F-A03F-81B1E5C361B7}" srcOrd="1" destOrd="0" presId="urn:microsoft.com/office/officeart/2005/8/layout/arrow2"/>
    <dgm:cxn modelId="{0CB0ED21-5ECE-47FB-BC40-BA2C3C53243A}" type="presParOf" srcId="{073825A6-8C7A-4D71-BA4A-B71A2C14155E}" destId="{46BD4BDB-8BBC-4BA6-ACF5-DF3D9C27737E}" srcOrd="2" destOrd="0" presId="urn:microsoft.com/office/officeart/2005/8/layout/arrow2"/>
    <dgm:cxn modelId="{98F037FC-862C-499D-B1B0-2BBE514839E7}" type="presParOf" srcId="{073825A6-8C7A-4D71-BA4A-B71A2C14155E}" destId="{5A24BE5A-A62A-494F-A8B0-1EAE9F690FE5}" srcOrd="3" destOrd="0" presId="urn:microsoft.com/office/officeart/2005/8/layout/arrow2"/>
    <dgm:cxn modelId="{4E1771A4-D470-4915-93F0-9E03AE0B26CB}" type="presParOf" srcId="{073825A6-8C7A-4D71-BA4A-B71A2C14155E}" destId="{565EA814-A7F3-4CFC-AE37-9B1E1AA439F7}" srcOrd="4" destOrd="0" presId="urn:microsoft.com/office/officeart/2005/8/layout/arrow2"/>
    <dgm:cxn modelId="{44E1F9E4-F2A2-4B83-8A27-D8FC4C365902}" type="presParOf" srcId="{073825A6-8C7A-4D71-BA4A-B71A2C14155E}" destId="{5587F51D-0991-4BB0-88D0-C50F4CEE2E6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BE4A75-0E1D-4AD9-842F-31AD5D97E98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2E6095-C535-4EAD-9750-95EC0DCF772A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8A5D6E5C-BF97-4DE8-9B57-6778AE28C15B}" type="parTrans" cxnId="{406BF8A8-E2DC-445C-A9A1-DAF38C55A775}">
      <dgm:prSet/>
      <dgm:spPr/>
      <dgm:t>
        <a:bodyPr/>
        <a:lstStyle/>
        <a:p>
          <a:endParaRPr lang="en-US"/>
        </a:p>
      </dgm:t>
    </dgm:pt>
    <dgm:pt modelId="{94A8E2A0-1761-4FEB-B92B-65B26E10E61F}" type="sibTrans" cxnId="{406BF8A8-E2DC-445C-A9A1-DAF38C55A775}">
      <dgm:prSet/>
      <dgm:spPr/>
      <dgm:t>
        <a:bodyPr/>
        <a:lstStyle/>
        <a:p>
          <a:endParaRPr lang="en-US"/>
        </a:p>
      </dgm:t>
    </dgm:pt>
    <dgm:pt modelId="{ADC13CEA-FE82-43F3-914F-243F5E91ED2C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C565AD5E-FA61-438F-AA22-E47C9518FBBA}" type="parTrans" cxnId="{DBE34728-D23B-4CAF-AF5B-5C533BECAF5D}">
      <dgm:prSet/>
      <dgm:spPr/>
      <dgm:t>
        <a:bodyPr/>
        <a:lstStyle/>
        <a:p>
          <a:endParaRPr lang="en-US"/>
        </a:p>
      </dgm:t>
    </dgm:pt>
    <dgm:pt modelId="{DEA555C7-02AA-4C0E-8E25-6514481EA176}" type="sibTrans" cxnId="{DBE34728-D23B-4CAF-AF5B-5C533BECAF5D}">
      <dgm:prSet/>
      <dgm:spPr/>
      <dgm:t>
        <a:bodyPr/>
        <a:lstStyle/>
        <a:p>
          <a:endParaRPr lang="en-US"/>
        </a:p>
      </dgm:t>
    </dgm:pt>
    <dgm:pt modelId="{ABE456F4-BCCA-4881-8F85-E030290D29EF}">
      <dgm:prSet phldrT="[Text]"/>
      <dgm:spPr/>
      <dgm:t>
        <a:bodyPr/>
        <a:lstStyle/>
        <a:p>
          <a:r>
            <a:rPr lang="en-US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dirty="0">
            <a:solidFill>
              <a:schemeClr val="accent5">
                <a:lumMod val="10000"/>
              </a:schemeClr>
            </a:solidFill>
          </a:endParaRPr>
        </a:p>
      </dgm:t>
    </dgm:pt>
    <dgm:pt modelId="{5D3C6130-20C6-4441-92E2-A5F43812C4A5}" type="parTrans" cxnId="{4F6E70D4-0E34-4443-AB8E-D9C5FCB181E7}">
      <dgm:prSet/>
      <dgm:spPr/>
      <dgm:t>
        <a:bodyPr/>
        <a:lstStyle/>
        <a:p>
          <a:endParaRPr lang="en-US"/>
        </a:p>
      </dgm:t>
    </dgm:pt>
    <dgm:pt modelId="{FA5C31AA-AFE0-4F4A-819E-63A8956953C9}" type="sibTrans" cxnId="{4F6E70D4-0E34-4443-AB8E-D9C5FCB181E7}">
      <dgm:prSet/>
      <dgm:spPr/>
      <dgm:t>
        <a:bodyPr/>
        <a:lstStyle/>
        <a:p>
          <a:endParaRPr lang="en-US"/>
        </a:p>
      </dgm:t>
    </dgm:pt>
    <dgm:pt modelId="{C45091F9-FE3A-4D5E-8888-2101605B3207}">
      <dgm:prSet phldrT="[Text]" custT="1"/>
      <dgm:spPr/>
      <dgm:t>
        <a:bodyPr/>
        <a:lstStyle/>
        <a:p>
          <a:r>
            <a:rPr lang="en-US" sz="1800" b="1" i="1" dirty="0" smtClean="0"/>
            <a:t>GOAL</a:t>
          </a:r>
          <a:endParaRPr lang="en-US" sz="1800" b="1" i="1" dirty="0"/>
        </a:p>
      </dgm:t>
    </dgm:pt>
    <dgm:pt modelId="{27AD8AA9-3D2F-4ED7-AB2D-1D2468083701}" type="parTrans" cxnId="{1723967F-79B3-4720-8A57-A044A0FFE824}">
      <dgm:prSet/>
      <dgm:spPr/>
      <dgm:t>
        <a:bodyPr/>
        <a:lstStyle/>
        <a:p>
          <a:endParaRPr lang="en-US"/>
        </a:p>
      </dgm:t>
    </dgm:pt>
    <dgm:pt modelId="{43A2BA95-478D-4613-BA57-B15C56AB09B5}" type="sibTrans" cxnId="{1723967F-79B3-4720-8A57-A044A0FFE824}">
      <dgm:prSet/>
      <dgm:spPr/>
      <dgm:t>
        <a:bodyPr/>
        <a:lstStyle/>
        <a:p>
          <a:endParaRPr lang="en-US"/>
        </a:p>
      </dgm:t>
    </dgm:pt>
    <dgm:pt modelId="{9ADDAB52-BDCF-4552-940B-2CC705D287DA}" type="pres">
      <dgm:prSet presAssocID="{16BE4A75-0E1D-4AD9-842F-31AD5D97E98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0F7298-9A67-4C48-841C-64FAF4E83E2D}" type="pres">
      <dgm:prSet presAssocID="{16BE4A75-0E1D-4AD9-842F-31AD5D97E987}" presName="ellipse" presStyleLbl="trBgShp" presStyleIdx="0" presStyleCnt="1" custLinFactNeighborX="1888" custLinFactNeighborY="4022"/>
      <dgm:spPr>
        <a:noFill/>
      </dgm:spPr>
    </dgm:pt>
    <dgm:pt modelId="{39C92B0B-E634-4EA9-B81A-952919C1D86D}" type="pres">
      <dgm:prSet presAssocID="{16BE4A75-0E1D-4AD9-842F-31AD5D97E987}" presName="arrow1" presStyleLbl="fgShp" presStyleIdx="0" presStyleCnt="1" custLinFactNeighborX="-2830" custLinFactNeighborY="-11036"/>
      <dgm:spPr/>
    </dgm:pt>
    <dgm:pt modelId="{58C0F840-CBEC-46DE-BF4F-9F0CB6606287}" type="pres">
      <dgm:prSet presAssocID="{16BE4A75-0E1D-4AD9-842F-31AD5D97E987}" presName="rectangle" presStyleLbl="revTx" presStyleIdx="0" presStyleCnt="1" custScaleX="47170" custScaleY="811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3EBAFD-6C91-4617-85AF-5AF47796DFB2}" type="pres">
      <dgm:prSet presAssocID="{ADC13CEA-FE82-43F3-914F-243F5E91ED2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1B0C1-9EA9-468B-8324-EA03E6D2834B}" type="pres">
      <dgm:prSet presAssocID="{ABE456F4-BCCA-4881-8F85-E030290D29EF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917E7-2543-4992-8BB2-832284ED340B}" type="pres">
      <dgm:prSet presAssocID="{C45091F9-FE3A-4D5E-8888-2101605B3207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66F365-A5B7-4CF5-8576-0DDB0F1FF221}" type="pres">
      <dgm:prSet presAssocID="{16BE4A75-0E1D-4AD9-842F-31AD5D97E987}" presName="funnel" presStyleLbl="trAlignAcc1" presStyleIdx="0" presStyleCnt="1" custScaleX="125436" custLinFactNeighborX="-624" custLinFactNeighborY="-3167"/>
      <dgm:spPr/>
    </dgm:pt>
  </dgm:ptLst>
  <dgm:cxnLst>
    <dgm:cxn modelId="{3E70EDA4-B7D3-4F9C-8C8D-784FF07F82C8}" type="presOf" srcId="{C45091F9-FE3A-4D5E-8888-2101605B3207}" destId="{58C0F840-CBEC-46DE-BF4F-9F0CB6606287}" srcOrd="0" destOrd="0" presId="urn:microsoft.com/office/officeart/2005/8/layout/funnel1"/>
    <dgm:cxn modelId="{79797ABA-086E-4886-8EB4-B24BA4FFF3E0}" type="presOf" srcId="{16BE4A75-0E1D-4AD9-842F-31AD5D97E987}" destId="{9ADDAB52-BDCF-4552-940B-2CC705D287DA}" srcOrd="0" destOrd="0" presId="urn:microsoft.com/office/officeart/2005/8/layout/funnel1"/>
    <dgm:cxn modelId="{4F6E70D4-0E34-4443-AB8E-D9C5FCB181E7}" srcId="{16BE4A75-0E1D-4AD9-842F-31AD5D97E987}" destId="{ABE456F4-BCCA-4881-8F85-E030290D29EF}" srcOrd="2" destOrd="0" parTransId="{5D3C6130-20C6-4441-92E2-A5F43812C4A5}" sibTransId="{FA5C31AA-AFE0-4F4A-819E-63A8956953C9}"/>
    <dgm:cxn modelId="{F7343372-DBEF-4F2F-A1FF-1F5990F136B4}" type="presOf" srcId="{5E2E6095-C535-4EAD-9750-95EC0DCF772A}" destId="{065917E7-2543-4992-8BB2-832284ED340B}" srcOrd="0" destOrd="0" presId="urn:microsoft.com/office/officeart/2005/8/layout/funnel1"/>
    <dgm:cxn modelId="{406BF8A8-E2DC-445C-A9A1-DAF38C55A775}" srcId="{16BE4A75-0E1D-4AD9-842F-31AD5D97E987}" destId="{5E2E6095-C535-4EAD-9750-95EC0DCF772A}" srcOrd="0" destOrd="0" parTransId="{8A5D6E5C-BF97-4DE8-9B57-6778AE28C15B}" sibTransId="{94A8E2A0-1761-4FEB-B92B-65B26E10E61F}"/>
    <dgm:cxn modelId="{7558E00F-69AF-4A4A-B73A-0D313B926DAD}" type="presOf" srcId="{ADC13CEA-FE82-43F3-914F-243F5E91ED2C}" destId="{EF81B0C1-9EA9-468B-8324-EA03E6D2834B}" srcOrd="0" destOrd="0" presId="urn:microsoft.com/office/officeart/2005/8/layout/funnel1"/>
    <dgm:cxn modelId="{64AC8C9E-BE8C-4425-8229-F8DE5FED5D04}" type="presOf" srcId="{ABE456F4-BCCA-4881-8F85-E030290D29EF}" destId="{D23EBAFD-6C91-4617-85AF-5AF47796DFB2}" srcOrd="0" destOrd="0" presId="urn:microsoft.com/office/officeart/2005/8/layout/funnel1"/>
    <dgm:cxn modelId="{1723967F-79B3-4720-8A57-A044A0FFE824}" srcId="{16BE4A75-0E1D-4AD9-842F-31AD5D97E987}" destId="{C45091F9-FE3A-4D5E-8888-2101605B3207}" srcOrd="3" destOrd="0" parTransId="{27AD8AA9-3D2F-4ED7-AB2D-1D2468083701}" sibTransId="{43A2BA95-478D-4613-BA57-B15C56AB09B5}"/>
    <dgm:cxn modelId="{DBE34728-D23B-4CAF-AF5B-5C533BECAF5D}" srcId="{16BE4A75-0E1D-4AD9-842F-31AD5D97E987}" destId="{ADC13CEA-FE82-43F3-914F-243F5E91ED2C}" srcOrd="1" destOrd="0" parTransId="{C565AD5E-FA61-438F-AA22-E47C9518FBBA}" sibTransId="{DEA555C7-02AA-4C0E-8E25-6514481EA176}"/>
    <dgm:cxn modelId="{926DF1C1-ACE7-4D0E-8EAE-37E7FDFBA443}" type="presParOf" srcId="{9ADDAB52-BDCF-4552-940B-2CC705D287DA}" destId="{7E0F7298-9A67-4C48-841C-64FAF4E83E2D}" srcOrd="0" destOrd="0" presId="urn:microsoft.com/office/officeart/2005/8/layout/funnel1"/>
    <dgm:cxn modelId="{2BD121B7-9AD0-4583-83E4-0584C3A95F24}" type="presParOf" srcId="{9ADDAB52-BDCF-4552-940B-2CC705D287DA}" destId="{39C92B0B-E634-4EA9-B81A-952919C1D86D}" srcOrd="1" destOrd="0" presId="urn:microsoft.com/office/officeart/2005/8/layout/funnel1"/>
    <dgm:cxn modelId="{5A4F969F-0D5F-46DF-B79C-A2D912D0918F}" type="presParOf" srcId="{9ADDAB52-BDCF-4552-940B-2CC705D287DA}" destId="{58C0F840-CBEC-46DE-BF4F-9F0CB6606287}" srcOrd="2" destOrd="0" presId="urn:microsoft.com/office/officeart/2005/8/layout/funnel1"/>
    <dgm:cxn modelId="{CA44BF2E-4B67-4AB9-9331-33787EF1B2EF}" type="presParOf" srcId="{9ADDAB52-BDCF-4552-940B-2CC705D287DA}" destId="{D23EBAFD-6C91-4617-85AF-5AF47796DFB2}" srcOrd="3" destOrd="0" presId="urn:microsoft.com/office/officeart/2005/8/layout/funnel1"/>
    <dgm:cxn modelId="{F96B2329-CB8B-4C71-B2F2-1184A617CF9A}" type="presParOf" srcId="{9ADDAB52-BDCF-4552-940B-2CC705D287DA}" destId="{EF81B0C1-9EA9-468B-8324-EA03E6D2834B}" srcOrd="4" destOrd="0" presId="urn:microsoft.com/office/officeart/2005/8/layout/funnel1"/>
    <dgm:cxn modelId="{CEE8E05B-70C9-4DEE-9812-F1B6A8AB5688}" type="presParOf" srcId="{9ADDAB52-BDCF-4552-940B-2CC705D287DA}" destId="{065917E7-2543-4992-8BB2-832284ED340B}" srcOrd="5" destOrd="0" presId="urn:microsoft.com/office/officeart/2005/8/layout/funnel1"/>
    <dgm:cxn modelId="{623A6F94-586A-48DF-A61E-B19094BC58F6}" type="presParOf" srcId="{9ADDAB52-BDCF-4552-940B-2CC705D287DA}" destId="{1C66F365-A5B7-4CF5-8576-0DDB0F1FF22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81344-8F96-45CA-9509-DE0973935201}">
      <dsp:nvSpPr>
        <dsp:cNvPr id="0" name=""/>
        <dsp:cNvSpPr/>
      </dsp:nvSpPr>
      <dsp:spPr>
        <a:xfrm>
          <a:off x="366527" y="171674"/>
          <a:ext cx="1846324" cy="1200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FF00"/>
              </a:solidFill>
            </a:rPr>
            <a:t>Poverty</a:t>
          </a:r>
          <a:endParaRPr lang="en-US" sz="3200" b="1" kern="1200" dirty="0">
            <a:solidFill>
              <a:srgbClr val="FFFF00"/>
            </a:solidFill>
          </a:endParaRPr>
        </a:p>
      </dsp:txBody>
      <dsp:txXfrm>
        <a:off x="425112" y="230259"/>
        <a:ext cx="1729154" cy="1082940"/>
      </dsp:txXfrm>
    </dsp:sp>
    <dsp:sp modelId="{11D99BC2-AC29-4EB4-A1F7-1C3B9194C669}">
      <dsp:nvSpPr>
        <dsp:cNvPr id="0" name=""/>
        <dsp:cNvSpPr/>
      </dsp:nvSpPr>
      <dsp:spPr>
        <a:xfrm>
          <a:off x="1216980" y="586784"/>
          <a:ext cx="2038477" cy="2038477"/>
        </a:xfrm>
        <a:custGeom>
          <a:avLst/>
          <a:gdLst/>
          <a:ahLst/>
          <a:cxnLst/>
          <a:rect l="0" t="0" r="0" b="0"/>
          <a:pathLst>
            <a:path>
              <a:moveTo>
                <a:pt x="1341186" y="52182"/>
              </a:moveTo>
              <a:arcTo wR="1019238" hR="1019238" stAng="17304804" swAng="4760942"/>
            </a:path>
          </a:pathLst>
        </a:custGeom>
        <a:noFill/>
        <a:ln w="63500" cap="flat" cmpd="sng" algn="ctr">
          <a:solidFill>
            <a:schemeClr val="bg2">
              <a:lumMod val="40000"/>
              <a:lumOff val="6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5F1AE4-7C24-4F7D-8CFB-2D37B3A43A26}">
      <dsp:nvSpPr>
        <dsp:cNvPr id="0" name=""/>
        <dsp:cNvSpPr/>
      </dsp:nvSpPr>
      <dsp:spPr>
        <a:xfrm>
          <a:off x="1759897" y="2076489"/>
          <a:ext cx="1846324" cy="1200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FF00"/>
              </a:solidFill>
            </a:rPr>
            <a:t>Poor Health</a:t>
          </a:r>
          <a:endParaRPr lang="en-US" sz="3200" b="1" kern="1200" dirty="0">
            <a:solidFill>
              <a:srgbClr val="FFFF00"/>
            </a:solidFill>
          </a:endParaRPr>
        </a:p>
      </dsp:txBody>
      <dsp:txXfrm>
        <a:off x="1818482" y="2135074"/>
        <a:ext cx="1729154" cy="1082940"/>
      </dsp:txXfrm>
    </dsp:sp>
    <dsp:sp modelId="{4FDDD3A3-4EF4-411F-BBE8-9C053446C104}">
      <dsp:nvSpPr>
        <dsp:cNvPr id="0" name=""/>
        <dsp:cNvSpPr/>
      </dsp:nvSpPr>
      <dsp:spPr>
        <a:xfrm>
          <a:off x="754779" y="861636"/>
          <a:ext cx="2038477" cy="2038477"/>
        </a:xfrm>
        <a:custGeom>
          <a:avLst/>
          <a:gdLst/>
          <a:ahLst/>
          <a:cxnLst/>
          <a:rect l="0" t="0" r="0" b="0"/>
          <a:pathLst>
            <a:path>
              <a:moveTo>
                <a:pt x="661321" y="1973566"/>
              </a:moveTo>
              <a:arcTo wR="1019238" hR="1019238" stAng="6633502" swAng="4778567"/>
            </a:path>
          </a:pathLst>
        </a:custGeom>
        <a:noFill/>
        <a:ln w="63500" cap="flat" cmpd="sng" algn="ctr">
          <a:solidFill>
            <a:schemeClr val="bg2">
              <a:lumMod val="40000"/>
              <a:lumOff val="6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044EE-860F-4A0F-AEF6-E4267EA1C266}">
      <dsp:nvSpPr>
        <dsp:cNvPr id="0" name=""/>
        <dsp:cNvSpPr/>
      </dsp:nvSpPr>
      <dsp:spPr>
        <a:xfrm rot="5400000">
          <a:off x="1493175" y="-499556"/>
          <a:ext cx="530423" cy="16641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Salaries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Etc.</a:t>
          </a:r>
          <a:endParaRPr lang="en-US" sz="1200" kern="1200" dirty="0"/>
        </a:p>
      </dsp:txBody>
      <dsp:txXfrm rot="-5400000">
        <a:off x="926312" y="93200"/>
        <a:ext cx="1638257" cy="478637"/>
      </dsp:txXfrm>
    </dsp:sp>
    <dsp:sp modelId="{3C5C9D57-0C78-4529-BD6E-893DED5AB399}">
      <dsp:nvSpPr>
        <dsp:cNvPr id="0" name=""/>
        <dsp:cNvSpPr/>
      </dsp:nvSpPr>
      <dsp:spPr>
        <a:xfrm>
          <a:off x="0" y="1004"/>
          <a:ext cx="926312" cy="663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accent5">
                  <a:lumMod val="10000"/>
                </a:schemeClr>
              </a:solidFill>
            </a:rPr>
            <a:t>Personnel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accent5">
                  <a:lumMod val="10000"/>
                </a:schemeClr>
              </a:solidFill>
            </a:rPr>
            <a:t>Budget</a:t>
          </a:r>
          <a:endParaRPr lang="en-US" sz="1300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32366" y="33370"/>
        <a:ext cx="861580" cy="598297"/>
      </dsp:txXfrm>
    </dsp:sp>
    <dsp:sp modelId="{8351645C-8F43-4F09-8B61-9C2BDCFC8FA5}">
      <dsp:nvSpPr>
        <dsp:cNvPr id="0" name=""/>
        <dsp:cNvSpPr/>
      </dsp:nvSpPr>
      <dsp:spPr>
        <a:xfrm rot="5400000">
          <a:off x="1496532" y="199643"/>
          <a:ext cx="530423" cy="16581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Materials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Etc.</a:t>
          </a:r>
          <a:endParaRPr lang="en-US" sz="1200" kern="1200" dirty="0"/>
        </a:p>
      </dsp:txBody>
      <dsp:txXfrm rot="-5400000">
        <a:off x="932688" y="789381"/>
        <a:ext cx="1632219" cy="478637"/>
      </dsp:txXfrm>
    </dsp:sp>
    <dsp:sp modelId="{5480759C-940C-465C-938D-91DF92D2D115}">
      <dsp:nvSpPr>
        <dsp:cNvPr id="0" name=""/>
        <dsp:cNvSpPr/>
      </dsp:nvSpPr>
      <dsp:spPr>
        <a:xfrm>
          <a:off x="0" y="697185"/>
          <a:ext cx="932688" cy="663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accent5">
                  <a:lumMod val="10000"/>
                </a:schemeClr>
              </a:solidFill>
            </a:rPr>
            <a:t>Program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accent5">
                  <a:lumMod val="10000"/>
                </a:schemeClr>
              </a:solidFill>
            </a:rPr>
            <a:t>Budget</a:t>
          </a:r>
          <a:endParaRPr lang="en-US" sz="1300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32366" y="729551"/>
        <a:ext cx="867956" cy="598297"/>
      </dsp:txXfrm>
    </dsp:sp>
    <dsp:sp modelId="{81787D48-45E3-452A-8F29-6615551D495D}">
      <dsp:nvSpPr>
        <dsp:cNvPr id="0" name=""/>
        <dsp:cNvSpPr/>
      </dsp:nvSpPr>
      <dsp:spPr>
        <a:xfrm rot="5400000">
          <a:off x="1496532" y="895824"/>
          <a:ext cx="530423" cy="16581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Transportation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Etc.</a:t>
          </a:r>
          <a:endParaRPr lang="en-US" sz="1200" kern="1200" dirty="0"/>
        </a:p>
      </dsp:txBody>
      <dsp:txXfrm rot="-5400000">
        <a:off x="932688" y="1485562"/>
        <a:ext cx="1632219" cy="478637"/>
      </dsp:txXfrm>
    </dsp:sp>
    <dsp:sp modelId="{CA8D48A0-2A88-4C5A-A4CF-BE0AF3AD5C2C}">
      <dsp:nvSpPr>
        <dsp:cNvPr id="0" name=""/>
        <dsp:cNvSpPr/>
      </dsp:nvSpPr>
      <dsp:spPr>
        <a:xfrm>
          <a:off x="0" y="1393366"/>
          <a:ext cx="932688" cy="663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accent5">
                  <a:lumMod val="10000"/>
                </a:schemeClr>
              </a:solidFill>
            </a:rPr>
            <a:t>Support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accent5">
                  <a:lumMod val="10000"/>
                </a:schemeClr>
              </a:solidFill>
            </a:rPr>
            <a:t>Budget</a:t>
          </a:r>
          <a:endParaRPr lang="en-US" sz="1300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32366" y="1425732"/>
        <a:ext cx="867956" cy="5982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E0640-83D4-4485-ABCC-D164BDF536FE}">
      <dsp:nvSpPr>
        <dsp:cNvPr id="0" name=""/>
        <dsp:cNvSpPr/>
      </dsp:nvSpPr>
      <dsp:spPr>
        <a:xfrm>
          <a:off x="1932" y="0"/>
          <a:ext cx="910600" cy="80962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A3581-6C96-4A66-898F-B940C84E7705}">
      <dsp:nvSpPr>
        <dsp:cNvPr id="0" name=""/>
        <dsp:cNvSpPr/>
      </dsp:nvSpPr>
      <dsp:spPr>
        <a:xfrm>
          <a:off x="80964" y="83820"/>
          <a:ext cx="910600" cy="809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accent5">
                  <a:lumMod val="10000"/>
                </a:schemeClr>
              </a:solidFill>
            </a:rPr>
            <a:t>Objective 1</a:t>
          </a:r>
          <a:endParaRPr lang="en-US" sz="1100" kern="1200" dirty="0">
            <a:solidFill>
              <a:schemeClr val="accent5">
                <a:lumMod val="10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sz="900" kern="1200" dirty="0">
            <a:solidFill>
              <a:schemeClr val="accent5">
                <a:lumMod val="10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sz="900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104677" y="107533"/>
        <a:ext cx="863174" cy="762199"/>
      </dsp:txXfrm>
    </dsp:sp>
    <dsp:sp modelId="{77D32A7C-21DA-4799-84F3-7A5973A527F2}">
      <dsp:nvSpPr>
        <dsp:cNvPr id="0" name=""/>
        <dsp:cNvSpPr/>
      </dsp:nvSpPr>
      <dsp:spPr>
        <a:xfrm>
          <a:off x="1087935" y="295410"/>
          <a:ext cx="175401" cy="2188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087935" y="339171"/>
        <a:ext cx="122781" cy="131282"/>
      </dsp:txXfrm>
    </dsp:sp>
    <dsp:sp modelId="{A837FC11-C2DD-4D34-B7B6-244E18C85EA1}">
      <dsp:nvSpPr>
        <dsp:cNvPr id="0" name=""/>
        <dsp:cNvSpPr/>
      </dsp:nvSpPr>
      <dsp:spPr>
        <a:xfrm>
          <a:off x="1413681" y="0"/>
          <a:ext cx="910600" cy="80962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ABD3C-1C7F-4792-A3AE-BC95059F4174}">
      <dsp:nvSpPr>
        <dsp:cNvPr id="0" name=""/>
        <dsp:cNvSpPr/>
      </dsp:nvSpPr>
      <dsp:spPr>
        <a:xfrm>
          <a:off x="1538288" y="83820"/>
          <a:ext cx="910600" cy="809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accent5">
                  <a:lumMod val="10000"/>
                </a:schemeClr>
              </a:solidFill>
            </a:rPr>
            <a:t>Objective 2</a:t>
          </a:r>
          <a:endParaRPr lang="en-US" sz="1100" kern="1200" dirty="0">
            <a:solidFill>
              <a:schemeClr val="accent5">
                <a:lumMod val="10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sz="900" kern="1200" dirty="0">
            <a:solidFill>
              <a:schemeClr val="accent5">
                <a:lumMod val="10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sz="900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1562001" y="107533"/>
        <a:ext cx="863174" cy="762199"/>
      </dsp:txXfrm>
    </dsp:sp>
    <dsp:sp modelId="{02B5A989-92E5-4F54-87B0-8A3CFD0FD08F}">
      <dsp:nvSpPr>
        <dsp:cNvPr id="0" name=""/>
        <dsp:cNvSpPr/>
      </dsp:nvSpPr>
      <dsp:spPr>
        <a:xfrm>
          <a:off x="2499683" y="295410"/>
          <a:ext cx="175401" cy="2188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499683" y="339171"/>
        <a:ext cx="122781" cy="131282"/>
      </dsp:txXfrm>
    </dsp:sp>
    <dsp:sp modelId="{C971454E-9239-45EA-ADEB-C8483D20333A}">
      <dsp:nvSpPr>
        <dsp:cNvPr id="0" name=""/>
        <dsp:cNvSpPr/>
      </dsp:nvSpPr>
      <dsp:spPr>
        <a:xfrm>
          <a:off x="2825429" y="0"/>
          <a:ext cx="910600" cy="80962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FCACB-E63E-4E0A-9FE3-49DD69100597}">
      <dsp:nvSpPr>
        <dsp:cNvPr id="0" name=""/>
        <dsp:cNvSpPr/>
      </dsp:nvSpPr>
      <dsp:spPr>
        <a:xfrm>
          <a:off x="2914650" y="83820"/>
          <a:ext cx="910600" cy="809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accent5">
                  <a:lumMod val="10000"/>
                </a:schemeClr>
              </a:solidFill>
            </a:rPr>
            <a:t>Objective 3</a:t>
          </a:r>
          <a:endParaRPr lang="en-US" sz="1100" kern="1200" dirty="0">
            <a:solidFill>
              <a:schemeClr val="accent5">
                <a:lumMod val="10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sz="900" kern="1200" dirty="0">
            <a:solidFill>
              <a:schemeClr val="accent5">
                <a:lumMod val="10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sz="900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2938363" y="107533"/>
        <a:ext cx="863174" cy="762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BF4FB-B134-4B6A-8A69-D0F3DAA635DE}">
      <dsp:nvSpPr>
        <dsp:cNvPr id="0" name=""/>
        <dsp:cNvSpPr/>
      </dsp:nvSpPr>
      <dsp:spPr>
        <a:xfrm>
          <a:off x="1496734" y="1583869"/>
          <a:ext cx="1508735" cy="151280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2BA449D-F175-427C-87A9-B6EA41AD2985}">
      <dsp:nvSpPr>
        <dsp:cNvPr id="0" name=""/>
        <dsp:cNvSpPr/>
      </dsp:nvSpPr>
      <dsp:spPr>
        <a:xfrm>
          <a:off x="1554148" y="1109924"/>
          <a:ext cx="1414272" cy="47524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FFFF"/>
              </a:solidFill>
            </a:rPr>
            <a:t>NGO’s</a:t>
          </a:r>
          <a:endParaRPr lang="en-US" sz="2400" kern="1200" dirty="0">
            <a:solidFill>
              <a:srgbClr val="00FFFF"/>
            </a:solidFill>
          </a:endParaRPr>
        </a:p>
      </dsp:txBody>
      <dsp:txXfrm>
        <a:off x="1554148" y="1109924"/>
        <a:ext cx="1414272" cy="475241"/>
      </dsp:txXfrm>
    </dsp:sp>
    <dsp:sp modelId="{BB30C63D-5E12-4A76-930C-1452FACA55C3}">
      <dsp:nvSpPr>
        <dsp:cNvPr id="0" name=""/>
        <dsp:cNvSpPr/>
      </dsp:nvSpPr>
      <dsp:spPr>
        <a:xfrm>
          <a:off x="1942504" y="1882452"/>
          <a:ext cx="1544762" cy="158933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09B7C1-0EBD-4BB6-96D3-38211914D43C}">
      <dsp:nvSpPr>
        <dsp:cNvPr id="0" name=""/>
        <dsp:cNvSpPr/>
      </dsp:nvSpPr>
      <dsp:spPr>
        <a:xfrm>
          <a:off x="3178268" y="1806611"/>
          <a:ext cx="1754500" cy="50480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FFFF"/>
              </a:solidFill>
            </a:rPr>
            <a:t>Edu’s</a:t>
          </a:r>
          <a:endParaRPr lang="en-US" sz="2400" kern="1200" dirty="0" smtClean="0">
            <a:solidFill>
              <a:srgbClr val="00FFFF"/>
            </a:solidFill>
          </a:endParaRPr>
        </a:p>
      </dsp:txBody>
      <dsp:txXfrm>
        <a:off x="3178268" y="1806611"/>
        <a:ext cx="1754500" cy="504806"/>
      </dsp:txXfrm>
    </dsp:sp>
    <dsp:sp modelId="{2B5B17B3-9A77-4F75-A5F4-A13CF256A0B9}">
      <dsp:nvSpPr>
        <dsp:cNvPr id="0" name=""/>
        <dsp:cNvSpPr/>
      </dsp:nvSpPr>
      <dsp:spPr>
        <a:xfrm>
          <a:off x="1787501" y="2472744"/>
          <a:ext cx="1500713" cy="149976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B8B6EAA-1034-4712-A7BC-C5378F7E150D}">
      <dsp:nvSpPr>
        <dsp:cNvPr id="0" name=""/>
        <dsp:cNvSpPr/>
      </dsp:nvSpPr>
      <dsp:spPr>
        <a:xfrm>
          <a:off x="2813541" y="3307161"/>
          <a:ext cx="2093808" cy="4329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solidFill>
                <a:srgbClr val="00FFFF"/>
              </a:solidFill>
            </a:rPr>
            <a:t>Gov’s</a:t>
          </a:r>
          <a:endParaRPr lang="en-US" sz="2400" kern="1200" dirty="0">
            <a:solidFill>
              <a:srgbClr val="00FFFF"/>
            </a:solidFill>
          </a:endParaRPr>
        </a:p>
      </dsp:txBody>
      <dsp:txXfrm>
        <a:off x="2813541" y="3307161"/>
        <a:ext cx="2093808" cy="432936"/>
      </dsp:txXfrm>
    </dsp:sp>
    <dsp:sp modelId="{107C494E-5370-47ED-9508-89317BDA62DA}">
      <dsp:nvSpPr>
        <dsp:cNvPr id="0" name=""/>
        <dsp:cNvSpPr/>
      </dsp:nvSpPr>
      <dsp:spPr>
        <a:xfrm>
          <a:off x="1018228" y="2449702"/>
          <a:ext cx="1532375" cy="14997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F9A2940-2283-436B-9D20-DEC013D61AB8}">
      <dsp:nvSpPr>
        <dsp:cNvPr id="0" name=""/>
        <dsp:cNvSpPr/>
      </dsp:nvSpPr>
      <dsp:spPr>
        <a:xfrm>
          <a:off x="0" y="3146388"/>
          <a:ext cx="1044983" cy="5324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FFFF"/>
              </a:solidFill>
            </a:rPr>
            <a:t>FBO’s</a:t>
          </a:r>
          <a:endParaRPr lang="en-US" sz="2400" kern="1200" dirty="0">
            <a:solidFill>
              <a:srgbClr val="00FFFF"/>
            </a:solidFill>
          </a:endParaRPr>
        </a:p>
      </dsp:txBody>
      <dsp:txXfrm>
        <a:off x="0" y="3146388"/>
        <a:ext cx="1044983" cy="532467"/>
      </dsp:txXfrm>
    </dsp:sp>
    <dsp:sp modelId="{7C6CAC3F-CA45-45FD-B418-CECC70AB38C8}">
      <dsp:nvSpPr>
        <dsp:cNvPr id="0" name=""/>
        <dsp:cNvSpPr/>
      </dsp:nvSpPr>
      <dsp:spPr>
        <a:xfrm>
          <a:off x="970381" y="1879343"/>
          <a:ext cx="1633874" cy="159555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3348C15-7C01-468C-AC8C-DFDAE282535E}">
      <dsp:nvSpPr>
        <dsp:cNvPr id="0" name=""/>
        <dsp:cNvSpPr/>
      </dsp:nvSpPr>
      <dsp:spPr>
        <a:xfrm>
          <a:off x="-53597" y="1860205"/>
          <a:ext cx="1005308" cy="6071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FFFF"/>
              </a:solidFill>
            </a:rPr>
            <a:t>CBO’s</a:t>
          </a:r>
          <a:endParaRPr lang="en-US" sz="2400" kern="1200" dirty="0">
            <a:solidFill>
              <a:srgbClr val="00FFFF"/>
            </a:solidFill>
          </a:endParaRPr>
        </a:p>
      </dsp:txBody>
      <dsp:txXfrm>
        <a:off x="-53597" y="1860205"/>
        <a:ext cx="1005308" cy="607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BBC20-01F1-456D-97EC-BE2157643AC8}">
      <dsp:nvSpPr>
        <dsp:cNvPr id="0" name=""/>
        <dsp:cNvSpPr/>
      </dsp:nvSpPr>
      <dsp:spPr>
        <a:xfrm>
          <a:off x="1161000" y="650024"/>
          <a:ext cx="6287163" cy="143902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0E22D-9D51-4070-A3EE-3B66A279739B}">
      <dsp:nvSpPr>
        <dsp:cNvPr id="0" name=""/>
        <dsp:cNvSpPr/>
      </dsp:nvSpPr>
      <dsp:spPr>
        <a:xfrm>
          <a:off x="1447799" y="838197"/>
          <a:ext cx="2919556" cy="306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100965" rIns="100965" bIns="100965" numCol="1" spcCol="1270" anchor="t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b="1" kern="1200" dirty="0" smtClean="0">
              <a:solidFill>
                <a:srgbClr val="000000"/>
              </a:solidFill>
            </a:rPr>
            <a:t>Assets</a:t>
          </a:r>
          <a:endParaRPr lang="en-US" sz="5300" b="1" kern="1200" dirty="0">
            <a:solidFill>
              <a:srgbClr val="000000"/>
            </a:solidFill>
          </a:endParaRPr>
        </a:p>
      </dsp:txBody>
      <dsp:txXfrm>
        <a:off x="1447799" y="838197"/>
        <a:ext cx="2919556" cy="3061310"/>
      </dsp:txXfrm>
    </dsp:sp>
    <dsp:sp modelId="{E6582AB5-10A4-4DC0-8506-59C9DBB3F449}">
      <dsp:nvSpPr>
        <dsp:cNvPr id="0" name=""/>
        <dsp:cNvSpPr/>
      </dsp:nvSpPr>
      <dsp:spPr>
        <a:xfrm>
          <a:off x="4330941" y="866132"/>
          <a:ext cx="2919556" cy="1059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100965" rIns="100965" bIns="100965" numCol="1" spcCol="1270" anchor="t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b="1" kern="1200" dirty="0" smtClean="0">
              <a:solidFill>
                <a:srgbClr val="000000"/>
              </a:solidFill>
            </a:rPr>
            <a:t>Deficits</a:t>
          </a:r>
          <a:endParaRPr lang="en-US" sz="5300" b="1" kern="1200" dirty="0">
            <a:solidFill>
              <a:srgbClr val="000000"/>
            </a:solidFill>
          </a:endParaRPr>
        </a:p>
      </dsp:txBody>
      <dsp:txXfrm>
        <a:off x="4330941" y="866132"/>
        <a:ext cx="2919556" cy="1059036"/>
      </dsp:txXfrm>
    </dsp:sp>
    <dsp:sp modelId="{B4CE6A65-555E-4D6C-A168-4272318F4BF9}">
      <dsp:nvSpPr>
        <dsp:cNvPr id="0" name=""/>
        <dsp:cNvSpPr/>
      </dsp:nvSpPr>
      <dsp:spPr>
        <a:xfrm>
          <a:off x="501487" y="5854"/>
          <a:ext cx="1228526" cy="1228526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8FFF1-C002-4CE2-97C6-C84854021CB0}">
      <dsp:nvSpPr>
        <dsp:cNvPr id="0" name=""/>
        <dsp:cNvSpPr/>
      </dsp:nvSpPr>
      <dsp:spPr>
        <a:xfrm>
          <a:off x="6571852" y="447662"/>
          <a:ext cx="1156260" cy="39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5C2BD-1422-45A5-8FED-8E295420D3DE}">
      <dsp:nvSpPr>
        <dsp:cNvPr id="0" name=""/>
        <dsp:cNvSpPr/>
      </dsp:nvSpPr>
      <dsp:spPr>
        <a:xfrm flipH="1" flipV="1">
          <a:off x="4258887" y="722051"/>
          <a:ext cx="14453" cy="1277520"/>
        </a:xfrm>
        <a:prstGeom prst="line">
          <a:avLst/>
        </a:prstGeom>
        <a:noFill/>
        <a:ln w="381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D43DA-7CFD-4139-B716-FDE95F3C124E}">
      <dsp:nvSpPr>
        <dsp:cNvPr id="0" name=""/>
        <dsp:cNvSpPr/>
      </dsp:nvSpPr>
      <dsp:spPr>
        <a:xfrm>
          <a:off x="0" y="0"/>
          <a:ext cx="3445565" cy="4114800"/>
        </a:xfrm>
        <a:prstGeom prst="triangle">
          <a:avLst/>
        </a:prstGeom>
        <a:solidFill>
          <a:srgbClr val="00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7B0E7-861C-4F48-95EA-7779CE762D4F}">
      <dsp:nvSpPr>
        <dsp:cNvPr id="0" name=""/>
        <dsp:cNvSpPr/>
      </dsp:nvSpPr>
      <dsp:spPr>
        <a:xfrm>
          <a:off x="1722782" y="413690"/>
          <a:ext cx="2239617" cy="9740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i="0" kern="1200" dirty="0" smtClean="0">
              <a:solidFill>
                <a:srgbClr val="000000"/>
              </a:solidFill>
            </a:rPr>
            <a:t>Primary</a:t>
          </a:r>
          <a:endParaRPr lang="en-US" sz="3000" b="1" i="0" kern="1200" dirty="0">
            <a:solidFill>
              <a:srgbClr val="000000"/>
            </a:solidFill>
          </a:endParaRPr>
        </a:p>
      </dsp:txBody>
      <dsp:txXfrm>
        <a:off x="1770331" y="461239"/>
        <a:ext cx="2144519" cy="878952"/>
      </dsp:txXfrm>
    </dsp:sp>
    <dsp:sp modelId="{8A7FDAD9-5B66-454E-BACB-F6038F4200B3}">
      <dsp:nvSpPr>
        <dsp:cNvPr id="0" name=""/>
        <dsp:cNvSpPr/>
      </dsp:nvSpPr>
      <dsp:spPr>
        <a:xfrm>
          <a:off x="1722782" y="1509496"/>
          <a:ext cx="2239617" cy="9740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i="0" kern="1200" dirty="0" smtClean="0">
              <a:solidFill>
                <a:srgbClr val="000000"/>
              </a:solidFill>
            </a:rPr>
            <a:t>Secondary</a:t>
          </a:r>
          <a:endParaRPr lang="en-US" sz="3000" b="1" i="0" kern="1200" dirty="0">
            <a:solidFill>
              <a:srgbClr val="000000"/>
            </a:solidFill>
          </a:endParaRPr>
        </a:p>
      </dsp:txBody>
      <dsp:txXfrm>
        <a:off x="1770331" y="1557045"/>
        <a:ext cx="2144519" cy="878952"/>
      </dsp:txXfrm>
    </dsp:sp>
    <dsp:sp modelId="{6D2D66E7-413B-4B59-BFA4-2F92D4D8353C}">
      <dsp:nvSpPr>
        <dsp:cNvPr id="0" name=""/>
        <dsp:cNvSpPr/>
      </dsp:nvSpPr>
      <dsp:spPr>
        <a:xfrm>
          <a:off x="1722782" y="2605303"/>
          <a:ext cx="2239617" cy="9740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i="0" kern="1200" dirty="0" smtClean="0">
              <a:solidFill>
                <a:srgbClr val="000000"/>
              </a:solidFill>
            </a:rPr>
            <a:t>Potential</a:t>
          </a:r>
          <a:endParaRPr lang="en-US" sz="3000" b="1" i="0" kern="1200" dirty="0">
            <a:solidFill>
              <a:srgbClr val="000000"/>
            </a:solidFill>
          </a:endParaRPr>
        </a:p>
      </dsp:txBody>
      <dsp:txXfrm>
        <a:off x="1770331" y="2652852"/>
        <a:ext cx="2144519" cy="8789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58F59-BE19-48C1-B937-786487EA5444}">
      <dsp:nvSpPr>
        <dsp:cNvPr id="0" name=""/>
        <dsp:cNvSpPr/>
      </dsp:nvSpPr>
      <dsp:spPr>
        <a:xfrm>
          <a:off x="761990" y="914404"/>
          <a:ext cx="3314700" cy="3314700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AA5D6-8239-445D-8F8C-0D24BBC854B2}">
      <dsp:nvSpPr>
        <dsp:cNvPr id="0" name=""/>
        <dsp:cNvSpPr/>
      </dsp:nvSpPr>
      <dsp:spPr>
        <a:xfrm>
          <a:off x="1424950" y="1577350"/>
          <a:ext cx="1988820" cy="1988820"/>
        </a:xfrm>
        <a:prstGeom prst="ellipse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074C87-B929-46A6-AD5D-D1AB837FD888}">
      <dsp:nvSpPr>
        <dsp:cNvPr id="0" name=""/>
        <dsp:cNvSpPr/>
      </dsp:nvSpPr>
      <dsp:spPr>
        <a:xfrm>
          <a:off x="2087883" y="2240284"/>
          <a:ext cx="662940" cy="662940"/>
        </a:xfrm>
        <a:prstGeom prst="ellipse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97C5E-F94E-4459-9097-702F63BD8580}">
      <dsp:nvSpPr>
        <dsp:cNvPr id="0" name=""/>
        <dsp:cNvSpPr/>
      </dsp:nvSpPr>
      <dsp:spPr>
        <a:xfrm>
          <a:off x="4998721" y="0"/>
          <a:ext cx="2882778" cy="96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Community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98721" y="0"/>
        <a:ext cx="2882778" cy="966787"/>
      </dsp:txXfrm>
    </dsp:sp>
    <dsp:sp modelId="{C8C1AA69-AEFD-4A3F-A37A-D218428639DA}">
      <dsp:nvSpPr>
        <dsp:cNvPr id="0" name=""/>
        <dsp:cNvSpPr/>
      </dsp:nvSpPr>
      <dsp:spPr>
        <a:xfrm>
          <a:off x="4495798" y="533400"/>
          <a:ext cx="414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B8355-8641-48CA-BF92-B4982885A125}">
      <dsp:nvSpPr>
        <dsp:cNvPr id="0" name=""/>
        <dsp:cNvSpPr/>
      </dsp:nvSpPr>
      <dsp:spPr>
        <a:xfrm rot="5400000">
          <a:off x="2566342" y="557868"/>
          <a:ext cx="1950820" cy="19018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4F272-6623-4543-AAC8-B41311EE4AAC}">
      <dsp:nvSpPr>
        <dsp:cNvPr id="0" name=""/>
        <dsp:cNvSpPr/>
      </dsp:nvSpPr>
      <dsp:spPr>
        <a:xfrm>
          <a:off x="5079069" y="964273"/>
          <a:ext cx="2882778" cy="96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Outside ‘experts’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79069" y="964273"/>
        <a:ext cx="2882778" cy="966787"/>
      </dsp:txXfrm>
    </dsp:sp>
    <dsp:sp modelId="{4435CCC1-4F64-437D-9475-C08BBDF02BB3}">
      <dsp:nvSpPr>
        <dsp:cNvPr id="0" name=""/>
        <dsp:cNvSpPr/>
      </dsp:nvSpPr>
      <dsp:spPr>
        <a:xfrm>
          <a:off x="4495798" y="1447800"/>
          <a:ext cx="414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6D6F9-16BC-4AA4-83AC-FD43B11F4FFD}">
      <dsp:nvSpPr>
        <dsp:cNvPr id="0" name=""/>
        <dsp:cNvSpPr/>
      </dsp:nvSpPr>
      <dsp:spPr>
        <a:xfrm rot="5400000">
          <a:off x="2986241" y="1509557"/>
          <a:ext cx="1550309" cy="142679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6801C-6B26-4C9D-9033-39249134DB56}">
      <dsp:nvSpPr>
        <dsp:cNvPr id="0" name=""/>
        <dsp:cNvSpPr/>
      </dsp:nvSpPr>
      <dsp:spPr>
        <a:xfrm>
          <a:off x="5079069" y="1928557"/>
          <a:ext cx="2882778" cy="96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Government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79069" y="1928557"/>
        <a:ext cx="2882778" cy="966787"/>
      </dsp:txXfrm>
    </dsp:sp>
    <dsp:sp modelId="{4FAE5756-260F-4099-9C2F-BB69301D5D57}">
      <dsp:nvSpPr>
        <dsp:cNvPr id="0" name=""/>
        <dsp:cNvSpPr/>
      </dsp:nvSpPr>
      <dsp:spPr>
        <a:xfrm>
          <a:off x="4495798" y="2438400"/>
          <a:ext cx="414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A4FE8-FB86-455D-AE61-721927109748}">
      <dsp:nvSpPr>
        <dsp:cNvPr id="0" name=""/>
        <dsp:cNvSpPr/>
      </dsp:nvSpPr>
      <dsp:spPr>
        <a:xfrm rot="5400000">
          <a:off x="3560695" y="2459098"/>
          <a:ext cx="995840" cy="95443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7091A9-4DAF-476A-8A23-66136D611EDB}">
      <dsp:nvSpPr>
        <dsp:cNvPr id="0" name=""/>
        <dsp:cNvSpPr/>
      </dsp:nvSpPr>
      <dsp:spPr>
        <a:xfrm>
          <a:off x="443706" y="0"/>
          <a:ext cx="5513387" cy="55133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noProof="0" dirty="0" err="1" smtClean="0"/>
            <a:t>Political</a:t>
          </a:r>
          <a:r>
            <a:rPr lang="es-ES" sz="2000" b="0" kern="1200" noProof="0" dirty="0" smtClean="0"/>
            <a:t> &amp; Macro-</a:t>
          </a:r>
          <a:r>
            <a:rPr lang="es-ES" sz="2000" b="0" kern="1200" noProof="0" dirty="0" err="1" smtClean="0"/>
            <a:t>economic</a:t>
          </a:r>
          <a:endParaRPr lang="es-ES" sz="2000" b="0" kern="1200" noProof="0" dirty="0"/>
        </a:p>
      </dsp:txBody>
      <dsp:txXfrm>
        <a:off x="2429628" y="275669"/>
        <a:ext cx="1541543" cy="827008"/>
      </dsp:txXfrm>
    </dsp:sp>
    <dsp:sp modelId="{4FF85C45-EEAC-42FA-A812-21830A158709}">
      <dsp:nvSpPr>
        <dsp:cNvPr id="0" name=""/>
        <dsp:cNvSpPr/>
      </dsp:nvSpPr>
      <dsp:spPr>
        <a:xfrm>
          <a:off x="990590" y="1389726"/>
          <a:ext cx="4410709" cy="41236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Socio-economic</a:t>
          </a:r>
          <a:endParaRPr lang="es-ES" sz="2000" b="0" kern="1200" noProof="0" dirty="0"/>
        </a:p>
      </dsp:txBody>
      <dsp:txXfrm>
        <a:off x="2425173" y="1637146"/>
        <a:ext cx="1541543" cy="742258"/>
      </dsp:txXfrm>
    </dsp:sp>
    <dsp:sp modelId="{67A72F9E-568F-46C8-8619-B14C65248FCB}">
      <dsp:nvSpPr>
        <dsp:cNvPr id="0" name=""/>
        <dsp:cNvSpPr/>
      </dsp:nvSpPr>
      <dsp:spPr>
        <a:xfrm>
          <a:off x="1371604" y="2976192"/>
          <a:ext cx="3854750" cy="25371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0" kern="1200" noProof="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0" kern="1200" noProof="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noProof="0" dirty="0" err="1" smtClean="0"/>
            <a:t>Beliefs</a:t>
          </a:r>
          <a:r>
            <a:rPr lang="es-ES" sz="2000" b="0" kern="1200" noProof="0" dirty="0" smtClean="0"/>
            <a:t> &amp; </a:t>
          </a:r>
          <a:r>
            <a:rPr lang="es-ES" sz="2000" b="0" kern="1200" noProof="0" dirty="0" err="1" smtClean="0"/>
            <a:t>Behaviors</a:t>
          </a:r>
          <a:endParaRPr lang="es-ES" sz="2000" b="0" kern="1200" noProof="0" dirty="0"/>
        </a:p>
      </dsp:txBody>
      <dsp:txXfrm>
        <a:off x="2400822" y="3166482"/>
        <a:ext cx="1796313" cy="570868"/>
      </dsp:txXfrm>
    </dsp:sp>
    <dsp:sp modelId="{53C024A7-895E-4777-BAC1-54CBC52C7815}">
      <dsp:nvSpPr>
        <dsp:cNvPr id="0" name=""/>
        <dsp:cNvSpPr/>
      </dsp:nvSpPr>
      <dsp:spPr>
        <a:xfrm>
          <a:off x="2133603" y="4446568"/>
          <a:ext cx="2205354" cy="10668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noProof="0" dirty="0" err="1" smtClean="0"/>
            <a:t>Biology</a:t>
          </a:r>
          <a:endParaRPr lang="es-ES" sz="2000" b="0" kern="1200" noProof="0" dirty="0"/>
        </a:p>
      </dsp:txBody>
      <dsp:txXfrm>
        <a:off x="2456570" y="4713273"/>
        <a:ext cx="1559421" cy="5334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7091A9-4DAF-476A-8A23-66136D611EDB}">
      <dsp:nvSpPr>
        <dsp:cNvPr id="0" name=""/>
        <dsp:cNvSpPr/>
      </dsp:nvSpPr>
      <dsp:spPr>
        <a:xfrm>
          <a:off x="481806" y="0"/>
          <a:ext cx="5437187" cy="54371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noProof="0" dirty="0" smtClean="0"/>
            <a:t>International</a:t>
          </a:r>
          <a:endParaRPr lang="es-ES" sz="1800" b="0" kern="1200" noProof="0" dirty="0"/>
        </a:p>
      </dsp:txBody>
      <dsp:txXfrm>
        <a:off x="2180927" y="271859"/>
        <a:ext cx="2038945" cy="543718"/>
      </dsp:txXfrm>
    </dsp:sp>
    <dsp:sp modelId="{4FF85C45-EEAC-42FA-A812-21830A158709}">
      <dsp:nvSpPr>
        <dsp:cNvPr id="0" name=""/>
        <dsp:cNvSpPr/>
      </dsp:nvSpPr>
      <dsp:spPr>
        <a:xfrm>
          <a:off x="945979" y="979229"/>
          <a:ext cx="4621608" cy="44579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noProof="0" dirty="0" err="1" smtClean="0"/>
            <a:t>National</a:t>
          </a:r>
          <a:endParaRPr lang="es-ES" sz="1800" kern="1200" noProof="0" dirty="0"/>
        </a:p>
      </dsp:txBody>
      <dsp:txXfrm>
        <a:off x="2260249" y="1235561"/>
        <a:ext cx="1993068" cy="512665"/>
      </dsp:txXfrm>
    </dsp:sp>
    <dsp:sp modelId="{67A72F9E-568F-46C8-8619-B14C65248FCB}">
      <dsp:nvSpPr>
        <dsp:cNvPr id="0" name=""/>
        <dsp:cNvSpPr/>
      </dsp:nvSpPr>
      <dsp:spPr>
        <a:xfrm>
          <a:off x="1194450" y="1860583"/>
          <a:ext cx="4063356" cy="35766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Society</a:t>
          </a:r>
          <a:endParaRPr lang="es-ES" sz="1800" b="0" kern="1200" noProof="0" dirty="0"/>
        </a:p>
      </dsp:txBody>
      <dsp:txXfrm>
        <a:off x="2174735" y="2107369"/>
        <a:ext cx="2102787" cy="493571"/>
      </dsp:txXfrm>
    </dsp:sp>
    <dsp:sp modelId="{53C024A7-895E-4777-BAC1-54CBC52C7815}">
      <dsp:nvSpPr>
        <dsp:cNvPr id="0" name=""/>
        <dsp:cNvSpPr/>
      </dsp:nvSpPr>
      <dsp:spPr>
        <a:xfrm>
          <a:off x="1600193" y="2706126"/>
          <a:ext cx="3297721" cy="2731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Community</a:t>
          </a:r>
          <a:endParaRPr lang="es-ES" sz="1800" b="0" kern="1200" noProof="0" dirty="0"/>
        </a:p>
      </dsp:txBody>
      <dsp:txXfrm>
        <a:off x="2358669" y="2951921"/>
        <a:ext cx="1780769" cy="491590"/>
      </dsp:txXfrm>
    </dsp:sp>
    <dsp:sp modelId="{7CD67E85-BC03-4AE3-84CD-BD458EFBF0D3}">
      <dsp:nvSpPr>
        <dsp:cNvPr id="0" name=""/>
        <dsp:cNvSpPr/>
      </dsp:nvSpPr>
      <dsp:spPr>
        <a:xfrm>
          <a:off x="1981197" y="3582345"/>
          <a:ext cx="2632098" cy="18548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Household</a:t>
          </a:r>
          <a:endParaRPr lang="es-ES" sz="1800" kern="1200" noProof="0" dirty="0"/>
        </a:p>
      </dsp:txBody>
      <dsp:txXfrm>
        <a:off x="2441815" y="3814200"/>
        <a:ext cx="1710864" cy="463710"/>
      </dsp:txXfrm>
    </dsp:sp>
    <dsp:sp modelId="{45E82D4C-935C-4C2D-BB7B-E6B71CF9919D}">
      <dsp:nvSpPr>
        <dsp:cNvPr id="0" name=""/>
        <dsp:cNvSpPr/>
      </dsp:nvSpPr>
      <dsp:spPr>
        <a:xfrm>
          <a:off x="2273685" y="4304118"/>
          <a:ext cx="1993517" cy="113306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noProof="0" dirty="0" smtClean="0"/>
            <a:t>Individual</a:t>
          </a:r>
          <a:endParaRPr lang="es-ES" sz="1800" b="0" kern="1200" noProof="0" dirty="0"/>
        </a:p>
      </dsp:txBody>
      <dsp:txXfrm>
        <a:off x="2565629" y="4587385"/>
        <a:ext cx="1409629" cy="5665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7C78A-6C3A-4A04-A078-17AE8D4D29EE}">
      <dsp:nvSpPr>
        <dsp:cNvPr id="0" name=""/>
        <dsp:cNvSpPr/>
      </dsp:nvSpPr>
      <dsp:spPr>
        <a:xfrm>
          <a:off x="685798" y="419093"/>
          <a:ext cx="2765691" cy="121919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AEB47-93A1-4AA8-A307-676463323192}">
      <dsp:nvSpPr>
        <dsp:cNvPr id="0" name=""/>
        <dsp:cNvSpPr/>
      </dsp:nvSpPr>
      <dsp:spPr>
        <a:xfrm>
          <a:off x="990600" y="1257299"/>
          <a:ext cx="82417" cy="82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891C0-ADCA-478F-A03F-81B1E5C361B7}">
      <dsp:nvSpPr>
        <dsp:cNvPr id="0" name=""/>
        <dsp:cNvSpPr/>
      </dsp:nvSpPr>
      <dsp:spPr>
        <a:xfrm>
          <a:off x="76201" y="1561027"/>
          <a:ext cx="2343158" cy="420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7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Initial Plan</a:t>
          </a:r>
          <a:endParaRPr lang="en-US" sz="2400" kern="1200" dirty="0"/>
        </a:p>
      </dsp:txBody>
      <dsp:txXfrm>
        <a:off x="76201" y="1561027"/>
        <a:ext cx="2343158" cy="420172"/>
      </dsp:txXfrm>
    </dsp:sp>
    <dsp:sp modelId="{46BD4BDB-8BBC-4BA6-ACF5-DF3D9C27737E}">
      <dsp:nvSpPr>
        <dsp:cNvPr id="0" name=""/>
        <dsp:cNvSpPr/>
      </dsp:nvSpPr>
      <dsp:spPr>
        <a:xfrm>
          <a:off x="3200400" y="609599"/>
          <a:ext cx="148986" cy="1489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4BE5A-A62A-494F-A8B0-1EAE9F690FE5}">
      <dsp:nvSpPr>
        <dsp:cNvPr id="0" name=""/>
        <dsp:cNvSpPr/>
      </dsp:nvSpPr>
      <dsp:spPr>
        <a:xfrm>
          <a:off x="152399" y="114302"/>
          <a:ext cx="2211026" cy="446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945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u="sng" kern="1200" dirty="0" smtClean="0"/>
            <a:t>Process</a:t>
          </a:r>
          <a:endParaRPr lang="en-US" sz="2300" u="sng" kern="1200" dirty="0"/>
        </a:p>
      </dsp:txBody>
      <dsp:txXfrm>
        <a:off x="152399" y="114302"/>
        <a:ext cx="2211026" cy="446230"/>
      </dsp:txXfrm>
    </dsp:sp>
    <dsp:sp modelId="{565EA814-A7F3-4CFC-AE37-9B1E1AA439F7}">
      <dsp:nvSpPr>
        <dsp:cNvPr id="0" name=""/>
        <dsp:cNvSpPr/>
      </dsp:nvSpPr>
      <dsp:spPr>
        <a:xfrm>
          <a:off x="3505199" y="551913"/>
          <a:ext cx="206044" cy="206044"/>
        </a:xfrm>
        <a:prstGeom prst="ellipse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7F51D-0991-4BB0-88D0-C50F4CEE2E6E}">
      <dsp:nvSpPr>
        <dsp:cNvPr id="0" name=""/>
        <dsp:cNvSpPr/>
      </dsp:nvSpPr>
      <dsp:spPr>
        <a:xfrm>
          <a:off x="3277819" y="919792"/>
          <a:ext cx="760780" cy="371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79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1" kern="1200" dirty="0" smtClean="0">
              <a:solidFill>
                <a:srgbClr val="00FF00"/>
              </a:solidFill>
            </a:rPr>
            <a:t>Goal</a:t>
          </a:r>
          <a:endParaRPr lang="en-US" sz="2300" b="1" i="1" kern="1200" dirty="0">
            <a:solidFill>
              <a:srgbClr val="00FF00"/>
            </a:solidFill>
          </a:endParaRPr>
        </a:p>
      </dsp:txBody>
      <dsp:txXfrm>
        <a:off x="3277819" y="919792"/>
        <a:ext cx="760780" cy="3710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F7298-9A67-4C48-841C-64FAF4E83E2D}">
      <dsp:nvSpPr>
        <dsp:cNvPr id="0" name=""/>
        <dsp:cNvSpPr/>
      </dsp:nvSpPr>
      <dsp:spPr>
        <a:xfrm>
          <a:off x="740068" y="175847"/>
          <a:ext cx="2334577" cy="810768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92B0B-E634-4EA9-B81A-952919C1D86D}">
      <dsp:nvSpPr>
        <dsp:cNvPr id="0" name=""/>
        <dsp:cNvSpPr/>
      </dsp:nvSpPr>
      <dsp:spPr>
        <a:xfrm>
          <a:off x="1627877" y="2096578"/>
          <a:ext cx="452437" cy="28956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0F840-CBEC-46DE-BF4F-9F0CB6606287}">
      <dsp:nvSpPr>
        <dsp:cNvPr id="0" name=""/>
        <dsp:cNvSpPr/>
      </dsp:nvSpPr>
      <dsp:spPr>
        <a:xfrm>
          <a:off x="1354704" y="2411390"/>
          <a:ext cx="1024390" cy="440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 smtClean="0"/>
            <a:t>GOAL</a:t>
          </a:r>
          <a:endParaRPr lang="en-US" sz="1800" b="1" i="1" kern="1200" dirty="0"/>
        </a:p>
      </dsp:txBody>
      <dsp:txXfrm>
        <a:off x="1354704" y="2411390"/>
        <a:ext cx="1024390" cy="440507"/>
      </dsp:txXfrm>
    </dsp:sp>
    <dsp:sp modelId="{D23EBAFD-6C91-4617-85AF-5AF47796DFB2}">
      <dsp:nvSpPr>
        <dsp:cNvPr id="0" name=""/>
        <dsp:cNvSpPr/>
      </dsp:nvSpPr>
      <dsp:spPr>
        <a:xfrm>
          <a:off x="1544764" y="1016623"/>
          <a:ext cx="814387" cy="8143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sz="700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1664028" y="1135887"/>
        <a:ext cx="575859" cy="575859"/>
      </dsp:txXfrm>
    </dsp:sp>
    <dsp:sp modelId="{EF81B0C1-9EA9-468B-8324-EA03E6D2834B}">
      <dsp:nvSpPr>
        <dsp:cNvPr id="0" name=""/>
        <dsp:cNvSpPr/>
      </dsp:nvSpPr>
      <dsp:spPr>
        <a:xfrm>
          <a:off x="962024" y="405651"/>
          <a:ext cx="814387" cy="8143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sz="700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1081288" y="524915"/>
        <a:ext cx="575859" cy="575859"/>
      </dsp:txXfrm>
    </dsp:sp>
    <dsp:sp modelId="{065917E7-2543-4992-8BB2-832284ED340B}">
      <dsp:nvSpPr>
        <dsp:cNvPr id="0" name=""/>
        <dsp:cNvSpPr/>
      </dsp:nvSpPr>
      <dsp:spPr>
        <a:xfrm>
          <a:off x="1794510" y="208751"/>
          <a:ext cx="814387" cy="8143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>
              <a:solidFill>
                <a:schemeClr val="accent5">
                  <a:lumMod val="10000"/>
                </a:schemeClr>
              </a:solidFill>
            </a:rPr>
            <a:t>Intervention</a:t>
          </a:r>
          <a:endParaRPr lang="en-US" sz="700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1913774" y="328015"/>
        <a:ext cx="575859" cy="575859"/>
      </dsp:txXfrm>
    </dsp:sp>
    <dsp:sp modelId="{1C66F365-A5B7-4CF5-8576-0DDB0F1FF221}">
      <dsp:nvSpPr>
        <dsp:cNvPr id="0" name=""/>
        <dsp:cNvSpPr/>
      </dsp:nvSpPr>
      <dsp:spPr>
        <a:xfrm>
          <a:off x="262035" y="0"/>
          <a:ext cx="3178109" cy="202692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0.375</cdr:x>
      <cdr:y>0.04478</cdr:y>
    </cdr:from>
    <cdr:to>
      <cdr:x>0.70833</cdr:x>
      <cdr:y>0.18599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8000" y="228600"/>
          <a:ext cx="2709306" cy="720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chemeClr val="tx1"/>
              </a:solidFill>
              <a:latin typeface="Comic Sans MS" pitchFamily="66" charset="0"/>
            </a:rPr>
            <a:t>Release point from</a:t>
          </a:r>
        </a:p>
        <a:p xmlns:a="http://schemas.openxmlformats.org/drawingml/2006/main">
          <a:r>
            <a:rPr lang="en-US" sz="1800" b="1" dirty="0">
              <a:solidFill>
                <a:schemeClr val="tx1"/>
              </a:solidFill>
              <a:latin typeface="Comic Sans MS" pitchFamily="66" charset="0"/>
            </a:rPr>
            <a:t>"would be </a:t>
          </a:r>
          <a:r>
            <a:rPr lang="en-US" sz="1800" b="1" dirty="0" smtClean="0">
              <a:solidFill>
                <a:schemeClr val="tx1"/>
              </a:solidFill>
              <a:latin typeface="Comic Sans MS" pitchFamily="66" charset="0"/>
            </a:rPr>
            <a:t>proper”</a:t>
          </a:r>
          <a:endParaRPr lang="en-US" sz="1800" b="1" dirty="0">
            <a:solidFill>
              <a:schemeClr val="tx1"/>
            </a:solidFill>
            <a:latin typeface="Comic Sans MS" pitchFamily="66" charset="0"/>
          </a:endParaRPr>
        </a:p>
      </cdr:txBody>
    </cdr:sp>
  </cdr:relSizeAnchor>
  <cdr:relSizeAnchor xmlns:cdr="http://schemas.openxmlformats.org/drawingml/2006/chartDrawing">
    <cdr:from>
      <cdr:x>0.3125</cdr:x>
      <cdr:y>0.10908</cdr:y>
    </cdr:from>
    <cdr:to>
      <cdr:x>0.36875</cdr:x>
      <cdr:y>0.19519</cdr:y>
    </cdr:to>
    <cdr:sp macro="" textlink="">
      <cdr:nvSpPr>
        <cdr:cNvPr id="4" name="Straight Arrow Connector 3"/>
        <cdr:cNvSpPr/>
      </cdr:nvSpPr>
      <cdr:spPr>
        <a:xfrm xmlns:a="http://schemas.openxmlformats.org/drawingml/2006/main" rot="10800000" flipV="1">
          <a:off x="2540000" y="482601"/>
          <a:ext cx="457200" cy="38100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0.73418</cdr:x>
      <cdr:y>0.83784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92800" y="3937000"/>
          <a:ext cx="21336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Concept courtesy of Forrest Calico, MD MPH</a:t>
          </a:r>
          <a:endParaRPr lang="en-US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0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1883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0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21883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1229917-3E9D-458E-8C97-C6C80395F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43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7075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730"/>
            <a:ext cx="5486400" cy="408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1883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1883"/>
            <a:ext cx="2971800" cy="4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2F25C78E-05C9-447B-B2C4-F460A338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73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DF867B-7A0D-4250-918D-85E4BB36F91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C78E-05C9-447B-B2C4-F460A338630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In other words, are</a:t>
            </a:r>
            <a:r>
              <a:rPr lang="en-US" b="0" baseline="0" dirty="0" smtClean="0"/>
              <a:t> our health programs helping individuals, families, and communities to grow in initiative, autonomy and self-reliance – 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To grow into their full stature in Christ, if you will.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C78E-05C9-447B-B2C4-F460A338630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846025-4B70-45FE-9DA9-5C88F00E34C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513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513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513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719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771900"/>
            <a:ext cx="8229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5943600"/>
            <a:ext cx="6400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  <p:pic>
        <p:nvPicPr>
          <p:cNvPr id="4101" name="Picture 11" descr="AAA CEyC Colo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" y="5811838"/>
            <a:ext cx="89535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9696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6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6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6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6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6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6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7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8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9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9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9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9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9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9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9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9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699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1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9700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700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9700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0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47800" y="5943600"/>
            <a:ext cx="693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6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Clínica Esperanza y Caridad</a:t>
            </a:r>
          </a:p>
          <a:p>
            <a:pPr>
              <a:defRPr/>
            </a:pPr>
            <a:r>
              <a:rPr lang="en-US"/>
              <a:t>Un ministerio de la Iglesia Episcopal Dominicana</a:t>
            </a:r>
          </a:p>
        </p:txBody>
      </p:sp>
      <p:pic>
        <p:nvPicPr>
          <p:cNvPr id="5126" name="Picture 47" descr="AAA CEyC Color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3400" y="5811838"/>
            <a:ext cx="89535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20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2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3" Type="http://schemas.openxmlformats.org/officeDocument/2006/relationships/diagramData" Target="../diagrams/data8.xml"/><Relationship Id="rId21" Type="http://schemas.openxmlformats.org/officeDocument/2006/relationships/diagramColors" Target="../diagrams/colors11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76400" y="1143000"/>
            <a:ext cx="5715000" cy="990600"/>
          </a:xfrm>
        </p:spPr>
        <p:txBody>
          <a:bodyPr/>
          <a:lstStyle/>
          <a:p>
            <a:pPr algn="l"/>
            <a:r>
              <a:rPr lang="en-US" sz="9600" b="1" dirty="0" smtClean="0">
                <a:solidFill>
                  <a:srgbClr val="00FFFF"/>
                </a:solidFill>
                <a:effectLst/>
                <a:ea typeface="Calibri"/>
                <a:cs typeface="Times New Roman"/>
              </a:rPr>
              <a:t>ABC    D</a:t>
            </a: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Clínica</a:t>
            </a:r>
            <a:r>
              <a:rPr lang="en-US" dirty="0"/>
              <a:t> Esperanza y </a:t>
            </a:r>
            <a:r>
              <a:rPr lang="en-US" dirty="0" err="1"/>
              <a:t>Caridad</a:t>
            </a:r>
            <a:endParaRPr lang="en-US" dirty="0"/>
          </a:p>
          <a:p>
            <a:pPr>
              <a:defRPr/>
            </a:pPr>
            <a:r>
              <a:rPr lang="en-US" dirty="0"/>
              <a:t>Un </a:t>
            </a:r>
            <a:r>
              <a:rPr lang="en-US" dirty="0" err="1"/>
              <a:t>ministerio</a:t>
            </a:r>
            <a:r>
              <a:rPr lang="en-US" dirty="0"/>
              <a:t> de la </a:t>
            </a:r>
            <a:r>
              <a:rPr lang="en-US" dirty="0" err="1"/>
              <a:t>Iglesia</a:t>
            </a:r>
            <a:r>
              <a:rPr lang="en-US" dirty="0"/>
              <a:t> Episcopal Dominicana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4010187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811">
            <a:off x="4114800" y="609600"/>
            <a:ext cx="2362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584" y="3887075"/>
            <a:ext cx="6732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Anita Dohn, MD, MSc </a:t>
            </a:r>
            <a:r>
              <a:rPr lang="en-US" sz="2000" dirty="0" smtClean="0">
                <a:latin typeface="+mn-lt"/>
              </a:rPr>
              <a:t>(Public Health)</a:t>
            </a:r>
          </a:p>
          <a:p>
            <a:pPr algn="ctr"/>
            <a:r>
              <a:rPr lang="en-US" sz="2400" dirty="0" smtClean="0">
                <a:latin typeface="+mn-lt"/>
              </a:rPr>
              <a:t>Michael Dohn, MD</a:t>
            </a:r>
          </a:p>
          <a:p>
            <a:pPr algn="ctr"/>
            <a:r>
              <a:rPr lang="en-US" sz="2400" dirty="0" smtClean="0">
                <a:latin typeface="+mn-lt"/>
              </a:rPr>
              <a:t>Matthew St. John </a:t>
            </a:r>
            <a:r>
              <a:rPr lang="en-US" sz="2000" dirty="0" smtClean="0">
                <a:latin typeface="+mn-lt"/>
              </a:rPr>
              <a:t>(</a:t>
            </a:r>
            <a:r>
              <a:rPr lang="en-US" sz="2000" dirty="0" smtClean="0">
                <a:latin typeface="+mn-lt"/>
              </a:rPr>
              <a:t>Episcopal Relief </a:t>
            </a:r>
            <a:r>
              <a:rPr lang="en-US" sz="2000" dirty="0">
                <a:latin typeface="+mn-lt"/>
              </a:rPr>
              <a:t>&amp;</a:t>
            </a:r>
            <a:r>
              <a:rPr lang="en-US" sz="2000" dirty="0" smtClean="0">
                <a:latin typeface="+mn-lt"/>
              </a:rPr>
              <a:t>Development)</a:t>
            </a:r>
            <a:endParaRPr lang="en-US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3896" y="2743200"/>
            <a:ext cx="6072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n-lt"/>
              </a:rPr>
              <a:t>Everyone, Everywhere 2011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2385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52600"/>
            <a:ext cx="4343400" cy="3733800"/>
          </a:xfrm>
        </p:spPr>
        <p:txBody>
          <a:bodyPr/>
          <a:lstStyle/>
          <a:p>
            <a:pPr algn="l"/>
            <a:r>
              <a:rPr lang="en-US" sz="2000" dirty="0" smtClean="0"/>
              <a:t>McKnight J (1995) </a:t>
            </a:r>
            <a:r>
              <a:rPr lang="en-US" sz="2000" i="1" dirty="0" smtClean="0"/>
              <a:t>The careless society: community and its counterfeits</a:t>
            </a:r>
            <a:r>
              <a:rPr lang="en-US" sz="2000" dirty="0" smtClean="0"/>
              <a:t>. New York: Basic Books.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 smtClean="0"/>
              <a:t>Kretzmann</a:t>
            </a:r>
            <a:r>
              <a:rPr lang="en-US" sz="2000" dirty="0" smtClean="0"/>
              <a:t> J, McKnight J (1993) </a:t>
            </a:r>
            <a:r>
              <a:rPr lang="en-US" sz="2000" i="1" dirty="0" smtClean="0"/>
              <a:t>Building communities from the inside out: a path towards building and </a:t>
            </a:r>
            <a:r>
              <a:rPr lang="en-US" sz="2000" i="1" dirty="0" err="1" smtClean="0"/>
              <a:t>mobilising</a:t>
            </a:r>
            <a:r>
              <a:rPr lang="en-US" sz="2000" i="1" dirty="0" smtClean="0"/>
              <a:t> communities’ assets</a:t>
            </a:r>
            <a:r>
              <a:rPr lang="en-US" sz="2000" dirty="0" smtClean="0"/>
              <a:t>. Evanston, IL: Institute for Policy Research.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4114800" cy="57800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5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52800"/>
            <a:ext cx="3886200" cy="1828801"/>
          </a:xfrm>
        </p:spPr>
        <p:txBody>
          <a:bodyPr/>
          <a:lstStyle/>
          <a:p>
            <a:pPr algn="l"/>
            <a:r>
              <a:rPr lang="en-US" sz="1800" dirty="0"/>
              <a:t>http://www.docstoc.com</a:t>
            </a:r>
            <a:r>
              <a:rPr lang="en-US" sz="1800" dirty="0" smtClean="0"/>
              <a:t>/</a:t>
            </a:r>
            <a:br>
              <a:rPr lang="en-US" sz="1800" dirty="0" smtClean="0"/>
            </a:br>
            <a:r>
              <a:rPr lang="en-US" sz="1800" dirty="0" smtClean="0"/>
              <a:t>docs/28622740/</a:t>
            </a:r>
            <a:br>
              <a:rPr lang="en-US" sz="1800" dirty="0" smtClean="0"/>
            </a:br>
            <a:r>
              <a:rPr lang="en-US" sz="1800" dirty="0" smtClean="0"/>
              <a:t>2-Community-Asset-Map-sample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4457700" cy="57687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52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5257800"/>
            <a:ext cx="8229600" cy="484187"/>
          </a:xfrm>
        </p:spPr>
        <p:txBody>
          <a:bodyPr/>
          <a:lstStyle/>
          <a:p>
            <a:r>
              <a:rPr lang="en-US" sz="1800" dirty="0"/>
              <a:t>http://www.thedirt.org/node/4954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1000"/>
            <a:ext cx="6350000" cy="47625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17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05400"/>
            <a:ext cx="8229600" cy="636587"/>
          </a:xfrm>
        </p:spPr>
        <p:txBody>
          <a:bodyPr/>
          <a:lstStyle/>
          <a:p>
            <a:r>
              <a:rPr lang="en-US" sz="1800" dirty="0"/>
              <a:t>http://</a:t>
            </a:r>
            <a:r>
              <a:rPr lang="en-US" sz="1800" dirty="0" smtClean="0"/>
              <a:t>found-money.info/missing-money/state-</a:t>
            </a:r>
            <a:br>
              <a:rPr lang="en-US" sz="1800" dirty="0" smtClean="0"/>
            </a:br>
            <a:r>
              <a:rPr lang="en-US" sz="1800" dirty="0" smtClean="0"/>
              <a:t>assets-used-to-secure-hospital-funds</a:t>
            </a:r>
            <a:r>
              <a:rPr lang="en-US" sz="1800" dirty="0"/>
              <a:t>/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6400800" cy="4800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21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3505200"/>
            <a:ext cx="3048000" cy="1905000"/>
          </a:xfrm>
        </p:spPr>
        <p:txBody>
          <a:bodyPr/>
          <a:lstStyle/>
          <a:p>
            <a:pPr algn="l"/>
            <a:r>
              <a:rPr lang="en-US" sz="1800" dirty="0"/>
              <a:t>http://www.flickr.com</a:t>
            </a:r>
            <a:r>
              <a:rPr lang="en-US" sz="1800" dirty="0" smtClean="0"/>
              <a:t>/</a:t>
            </a:r>
            <a:br>
              <a:rPr lang="en-US" sz="1800" dirty="0" smtClean="0"/>
            </a:br>
            <a:r>
              <a:rPr lang="en-US" sz="1800" dirty="0" smtClean="0"/>
              <a:t>photos/</a:t>
            </a:r>
            <a:r>
              <a:rPr lang="en-US" sz="1800" dirty="0" err="1" smtClean="0"/>
              <a:t>campuskitchens</a:t>
            </a:r>
            <a:r>
              <a:rPr lang="en-US" sz="1800" dirty="0" smtClean="0"/>
              <a:t>/</a:t>
            </a:r>
            <a:br>
              <a:rPr lang="en-US" sz="1800" dirty="0" smtClean="0"/>
            </a:br>
            <a:r>
              <a:rPr lang="en-US" sz="1800" dirty="0" smtClean="0"/>
              <a:t>5630808541</a:t>
            </a:r>
            <a:r>
              <a:rPr lang="en-US" sz="1800" dirty="0"/>
              <a:t>/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605" r="1018" b="6250"/>
          <a:stretch/>
        </p:blipFill>
        <p:spPr>
          <a:xfrm>
            <a:off x="609600" y="228600"/>
            <a:ext cx="4800600" cy="537667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3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5400" dirty="0" smtClean="0"/>
              <a:t>Needs Assessment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4400" y="1676400"/>
            <a:ext cx="4038600" cy="3581400"/>
          </a:xfrm>
        </p:spPr>
        <p:txBody>
          <a:bodyPr/>
          <a:lstStyle/>
          <a:p>
            <a:r>
              <a:rPr lang="en-US" sz="4400" dirty="0" smtClean="0"/>
              <a:t> Normative</a:t>
            </a:r>
          </a:p>
          <a:p>
            <a:r>
              <a:rPr lang="en-US" sz="4400" dirty="0" smtClean="0"/>
              <a:t> Comparative </a:t>
            </a:r>
          </a:p>
          <a:p>
            <a:r>
              <a:rPr lang="en-US" sz="4400" dirty="0" smtClean="0"/>
              <a:t> Felt </a:t>
            </a:r>
          </a:p>
          <a:p>
            <a:r>
              <a:rPr lang="en-US" sz="4400" dirty="0" smtClean="0"/>
              <a:t> Expressed</a:t>
            </a:r>
            <a:endParaRPr lang="en-US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31053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52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strict an ABCD rule?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dirty="0" smtClean="0"/>
              <a:t>Whether, when, </a:t>
            </a:r>
            <a:r>
              <a:rPr lang="en-US" sz="4400" dirty="0"/>
              <a:t>and how to </a:t>
            </a:r>
            <a:r>
              <a:rPr lang="en-US" sz="4400" dirty="0" smtClean="0"/>
              <a:t>apply outside resources</a:t>
            </a:r>
            <a:endParaRPr lang="en-US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Clínica</a:t>
            </a:r>
            <a:r>
              <a:rPr lang="en-US" dirty="0" smtClean="0"/>
              <a:t> Esperanza y </a:t>
            </a:r>
            <a:r>
              <a:rPr lang="en-US" dirty="0" err="1" smtClean="0"/>
              <a:t>Caridad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Un </a:t>
            </a:r>
            <a:r>
              <a:rPr lang="en-US" dirty="0" err="1" smtClean="0"/>
              <a:t>ministerio</a:t>
            </a:r>
            <a:r>
              <a:rPr lang="en-US" dirty="0" smtClean="0"/>
              <a:t> de la </a:t>
            </a:r>
            <a:r>
              <a:rPr lang="en-US" dirty="0" err="1" smtClean="0"/>
              <a:t>Iglesia</a:t>
            </a:r>
            <a:r>
              <a:rPr lang="en-US" dirty="0" smtClean="0"/>
              <a:t> Episcopal </a:t>
            </a:r>
            <a:r>
              <a:rPr lang="en-US" dirty="0" err="1" smtClean="0"/>
              <a:t>Dominicana</a:t>
            </a:r>
            <a:endParaRPr lang="en-US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5" t="2814" r="7071" b="-19320"/>
          <a:stretch/>
        </p:blipFill>
        <p:spPr bwMode="auto">
          <a:xfrm>
            <a:off x="4572000" y="1524000"/>
            <a:ext cx="376428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220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omic Sans MS" pitchFamily="66" charset="0"/>
              </a:rPr>
              <a:t>The ‘Quick &amp; Dirty’ Method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2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892862"/>
              </p:ext>
            </p:extLst>
          </p:nvPr>
        </p:nvGraphicFramePr>
        <p:xfrm>
          <a:off x="584200" y="1117600"/>
          <a:ext cx="8026400" cy="469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47800" y="5943600"/>
            <a:ext cx="6934200" cy="6096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Clínica</a:t>
            </a:r>
            <a:r>
              <a:rPr lang="en-US" dirty="0" smtClean="0"/>
              <a:t> Esperanza y </a:t>
            </a:r>
            <a:r>
              <a:rPr lang="en-US" dirty="0" err="1" smtClean="0"/>
              <a:t>Caridad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Un </a:t>
            </a:r>
            <a:r>
              <a:rPr lang="en-US" dirty="0" err="1" smtClean="0"/>
              <a:t>ministerio</a:t>
            </a:r>
            <a:r>
              <a:rPr lang="en-US" dirty="0" smtClean="0"/>
              <a:t> de la </a:t>
            </a:r>
            <a:r>
              <a:rPr lang="en-US" dirty="0" err="1" smtClean="0"/>
              <a:t>Iglesia</a:t>
            </a:r>
            <a:r>
              <a:rPr lang="en-US" dirty="0" smtClean="0"/>
              <a:t> Episcopal </a:t>
            </a:r>
            <a:r>
              <a:rPr lang="en-US" dirty="0" err="1" smtClean="0"/>
              <a:t>Dominicana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71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The “Outsider”</a:t>
            </a:r>
            <a:br>
              <a:rPr lang="en-US" sz="4400" dirty="0" smtClean="0"/>
            </a:br>
            <a:r>
              <a:rPr lang="en-US" sz="2400" dirty="0" smtClean="0"/>
              <a:t>What’s the non-community asset-based developer to do?</a:t>
            </a:r>
            <a:endParaRPr lang="en-US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8502716"/>
              </p:ext>
            </p:extLst>
          </p:nvPr>
        </p:nvGraphicFramePr>
        <p:xfrm>
          <a:off x="457200" y="1371600"/>
          <a:ext cx="8229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Clínica</a:t>
            </a:r>
            <a:r>
              <a:rPr lang="en-US" dirty="0" smtClean="0"/>
              <a:t> Esperanza y </a:t>
            </a:r>
            <a:r>
              <a:rPr lang="en-US" dirty="0" err="1" smtClean="0"/>
              <a:t>Caridad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Un </a:t>
            </a:r>
            <a:r>
              <a:rPr lang="en-US" dirty="0" err="1" smtClean="0"/>
              <a:t>ministerio</a:t>
            </a:r>
            <a:r>
              <a:rPr lang="en-US" dirty="0" smtClean="0"/>
              <a:t> de la </a:t>
            </a:r>
            <a:r>
              <a:rPr lang="en-US" dirty="0" err="1" smtClean="0"/>
              <a:t>Iglesia</a:t>
            </a:r>
            <a:r>
              <a:rPr lang="en-US" dirty="0" smtClean="0"/>
              <a:t> Episcopal </a:t>
            </a:r>
            <a:r>
              <a:rPr lang="en-US" dirty="0" err="1" smtClean="0"/>
              <a:t>Dominicana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4495800"/>
            <a:ext cx="41910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Three-way partnership</a:t>
            </a:r>
          </a:p>
          <a:p>
            <a:pPr algn="r">
              <a:spcBef>
                <a:spcPts val="600"/>
              </a:spcBef>
            </a:pPr>
            <a:endParaRPr lang="en-US" sz="800" dirty="0" smtClean="0">
              <a:latin typeface="+mn-lt"/>
            </a:endParaRPr>
          </a:p>
          <a:p>
            <a:pPr algn="r">
              <a:spcBef>
                <a:spcPts val="600"/>
              </a:spcBef>
            </a:pPr>
            <a:r>
              <a:rPr lang="en-US" dirty="0" smtClean="0">
                <a:latin typeface="+mn-lt"/>
              </a:rPr>
              <a:t>Taylor-Ide &amp; Taylor, </a:t>
            </a:r>
          </a:p>
          <a:p>
            <a:pPr algn="r">
              <a:spcBef>
                <a:spcPts val="600"/>
              </a:spcBef>
            </a:pPr>
            <a:r>
              <a:rPr lang="en-US" i="1" dirty="0" smtClean="0">
                <a:latin typeface="+mn-lt"/>
              </a:rPr>
              <a:t>Just and lasting change</a:t>
            </a:r>
            <a:r>
              <a:rPr lang="en-US" dirty="0" smtClean="0">
                <a:latin typeface="+mn-lt"/>
              </a:rPr>
              <a:t>, 2002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7808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2B8355-8641-48CA-BF92-B4982885A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E82B8355-8641-48CA-BF92-B4982885A1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C1AA69-AEFD-4A3F-A37A-D21842863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8C1AA69-AEFD-4A3F-A37A-D21842863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074C87-B929-46A6-AD5D-D1AB837FD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83074C87-B929-46A6-AD5D-D1AB837FD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697C5E-F94E-4459-9097-702F63BD8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7E697C5E-F94E-4459-9097-702F63BD8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35CCC1-4F64-437D-9475-C08BBDF02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4435CCC1-4F64-437D-9475-C08BBDF02B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56D6F9-16BC-4AA4-83AC-FD43B11F4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FA56D6F9-16BC-4AA4-83AC-FD43B11F4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EAA5D6-8239-445D-8F8C-0D24BBC85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62EAA5D6-8239-445D-8F8C-0D24BBC85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574F272-6623-4543-AAC8-B41311EE4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8574F272-6623-4543-AAC8-B41311EE4A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CA4FE8-FB86-455D-AE61-721927109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24CA4FE8-FB86-455D-AE61-721927109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FAE5756-260F-4099-9C2F-BB69301D5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dgm id="{4FAE5756-260F-4099-9C2F-BB69301D5D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F58F59-BE19-48C1-B937-786487EA5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EBF58F59-BE19-48C1-B937-786487EA54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B6801C-6B26-4C9D-9033-39249134DB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40B6801C-6B26-4C9D-9033-39249134DB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628500359"/>
              </p:ext>
            </p:extLst>
          </p:nvPr>
        </p:nvGraphicFramePr>
        <p:xfrm>
          <a:off x="228600" y="304800"/>
          <a:ext cx="6400800" cy="55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pic>
        <p:nvPicPr>
          <p:cNvPr id="1026" name="Picture 2" descr="E:\Storage\Active Storage\Pictures\Community Health\Práctica Hoyo del Toro\Práctica Toro 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1981200"/>
            <a:ext cx="257175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72200" y="381000"/>
            <a:ext cx="243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 err="1" smtClean="0">
                <a:latin typeface="+mn-lt"/>
              </a:rPr>
              <a:t>Health</a:t>
            </a:r>
            <a:r>
              <a:rPr lang="es-ES" sz="2600" dirty="0" smtClean="0">
                <a:latin typeface="+mn-lt"/>
              </a:rPr>
              <a:t> </a:t>
            </a:r>
            <a:r>
              <a:rPr lang="es-ES" sz="2600" dirty="0" err="1" smtClean="0">
                <a:latin typeface="+mn-lt"/>
              </a:rPr>
              <a:t>Determinants</a:t>
            </a:r>
            <a:endParaRPr lang="es-ES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4722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2"/>
          </a:xfrm>
        </p:spPr>
        <p:txBody>
          <a:bodyPr/>
          <a:lstStyle/>
          <a:p>
            <a:r>
              <a:rPr lang="en-US" dirty="0" smtClean="0"/>
              <a:t>Structure of Poverty</a:t>
            </a:r>
            <a:endParaRPr lang="en-US" dirty="0"/>
          </a:p>
        </p:txBody>
      </p:sp>
      <p:graphicFrame>
        <p:nvGraphicFramePr>
          <p:cNvPr id="5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61980308"/>
              </p:ext>
            </p:extLst>
          </p:nvPr>
        </p:nvGraphicFramePr>
        <p:xfrm>
          <a:off x="990600" y="1143000"/>
          <a:ext cx="38862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447800" y="5943600"/>
            <a:ext cx="6934200" cy="6096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Clínica</a:t>
            </a:r>
            <a:r>
              <a:rPr lang="en-US" dirty="0"/>
              <a:t> Esperanza y </a:t>
            </a:r>
            <a:r>
              <a:rPr lang="en-US" dirty="0" err="1"/>
              <a:t>Caridad</a:t>
            </a:r>
            <a:endParaRPr lang="en-US" dirty="0"/>
          </a:p>
          <a:p>
            <a:pPr>
              <a:defRPr/>
            </a:pPr>
            <a:r>
              <a:rPr lang="en-US" dirty="0"/>
              <a:t>Un </a:t>
            </a:r>
            <a:r>
              <a:rPr lang="en-US" dirty="0" err="1"/>
              <a:t>ministerio</a:t>
            </a:r>
            <a:r>
              <a:rPr lang="en-US" dirty="0"/>
              <a:t> de la </a:t>
            </a:r>
            <a:r>
              <a:rPr lang="en-US" dirty="0" err="1"/>
              <a:t>Iglesia</a:t>
            </a:r>
            <a:r>
              <a:rPr lang="en-US" dirty="0"/>
              <a:t> Episcopal Dominicana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4999262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Confounding and “reverse causality”</a:t>
            </a:r>
            <a:endParaRPr lang="en-US" sz="2800" dirty="0"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52" y="1196009"/>
            <a:ext cx="2595548" cy="37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381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124920188"/>
              </p:ext>
            </p:extLst>
          </p:nvPr>
        </p:nvGraphicFramePr>
        <p:xfrm>
          <a:off x="228600" y="381000"/>
          <a:ext cx="6400800" cy="543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72200" y="381000"/>
            <a:ext cx="2438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 err="1" smtClean="0">
                <a:latin typeface="+mn-lt"/>
              </a:rPr>
              <a:t>Health</a:t>
            </a:r>
            <a:r>
              <a:rPr lang="es-ES" sz="2600" dirty="0" smtClean="0">
                <a:latin typeface="+mn-lt"/>
              </a:rPr>
              <a:t> </a:t>
            </a:r>
            <a:r>
              <a:rPr lang="es-ES" sz="2600" dirty="0" err="1" smtClean="0">
                <a:latin typeface="+mn-lt"/>
              </a:rPr>
              <a:t>Determinants</a:t>
            </a:r>
            <a:endParaRPr lang="es-ES" sz="2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46" r="4579" b="-9746"/>
          <a:stretch/>
        </p:blipFill>
        <p:spPr bwMode="auto">
          <a:xfrm>
            <a:off x="6324600" y="1676400"/>
            <a:ext cx="2584938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22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6455664" cy="1143000"/>
          </a:xfrm>
        </p:spPr>
        <p:txBody>
          <a:bodyPr/>
          <a:lstStyle/>
          <a:p>
            <a:pPr algn="l"/>
            <a:r>
              <a:rPr lang="en-US" dirty="0" smtClean="0"/>
              <a:t>Whose job is it, anyway?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275" y="2035266"/>
            <a:ext cx="8229600" cy="26891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3600" dirty="0" smtClean="0"/>
              <a:t>“… </a:t>
            </a:r>
            <a:r>
              <a:rPr lang="es-ES" sz="3600" dirty="0" err="1" smtClean="0"/>
              <a:t>responsibilty</a:t>
            </a:r>
            <a:r>
              <a:rPr lang="es-ES" sz="3600" dirty="0" smtClean="0"/>
              <a:t> </a:t>
            </a:r>
            <a:r>
              <a:rPr lang="es-ES" sz="3600" dirty="0" err="1" smtClean="0"/>
              <a:t>to</a:t>
            </a:r>
            <a:r>
              <a:rPr lang="es-ES" sz="3600" dirty="0" smtClean="0"/>
              <a:t> </a:t>
            </a:r>
            <a:r>
              <a:rPr lang="es-ES" sz="3600" dirty="0" err="1" smtClean="0"/>
              <a:t>address</a:t>
            </a:r>
            <a:r>
              <a:rPr lang="es-ES" sz="3600" dirty="0" smtClean="0"/>
              <a:t> </a:t>
            </a:r>
            <a:r>
              <a:rPr lang="es-ES" sz="3600" dirty="0" err="1" smtClean="0"/>
              <a:t>the</a:t>
            </a:r>
            <a:r>
              <a:rPr lang="es-ES" sz="3600" dirty="0" smtClean="0"/>
              <a:t> [</a:t>
            </a:r>
            <a:r>
              <a:rPr lang="es-ES" sz="3600" dirty="0" err="1" smtClean="0"/>
              <a:t>upstream</a:t>
            </a:r>
            <a:r>
              <a:rPr lang="es-ES" sz="3600" dirty="0" smtClean="0"/>
              <a:t>] </a:t>
            </a:r>
            <a:r>
              <a:rPr lang="es-ES" sz="3600" dirty="0" err="1" smtClean="0"/>
              <a:t>determinants</a:t>
            </a:r>
            <a:r>
              <a:rPr lang="es-ES" sz="3600" dirty="0" smtClean="0"/>
              <a:t> of </a:t>
            </a:r>
            <a:r>
              <a:rPr lang="es-ES" sz="3600" dirty="0" err="1" smtClean="0"/>
              <a:t>health</a:t>
            </a:r>
            <a:r>
              <a:rPr lang="es-ES" sz="3600" dirty="0" smtClean="0"/>
              <a:t> </a:t>
            </a:r>
            <a:r>
              <a:rPr lang="es-ES" sz="3600" dirty="0" err="1" smtClean="0"/>
              <a:t>rests</a:t>
            </a:r>
            <a:r>
              <a:rPr lang="es-ES" sz="3600" dirty="0" smtClean="0"/>
              <a:t> </a:t>
            </a:r>
            <a:r>
              <a:rPr lang="es-ES" sz="3600" dirty="0" err="1" smtClean="0"/>
              <a:t>with</a:t>
            </a:r>
            <a:r>
              <a:rPr lang="es-ES" sz="3600" dirty="0" smtClean="0"/>
              <a:t> </a:t>
            </a:r>
            <a:r>
              <a:rPr lang="es-ES" sz="3600" dirty="0" err="1" smtClean="0"/>
              <a:t>the</a:t>
            </a:r>
            <a:r>
              <a:rPr lang="es-ES" sz="3600" dirty="0" smtClean="0"/>
              <a:t> </a:t>
            </a:r>
            <a:r>
              <a:rPr lang="es-ES" sz="3600" dirty="0" err="1" smtClean="0"/>
              <a:t>whole</a:t>
            </a:r>
            <a:r>
              <a:rPr lang="es-ES" sz="3600" dirty="0" smtClean="0"/>
              <a:t> </a:t>
            </a:r>
            <a:r>
              <a:rPr lang="es-ES" sz="3600" dirty="0" err="1" smtClean="0"/>
              <a:t>government</a:t>
            </a:r>
            <a:r>
              <a:rPr lang="es-ES" sz="3600" dirty="0" smtClean="0"/>
              <a:t> …”  </a:t>
            </a:r>
            <a:endParaRPr lang="es-E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685800" y="4572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WHO. </a:t>
            </a:r>
            <a:r>
              <a:rPr lang="en-US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Bangkok Charter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 2005. Geneva: World Health Organization.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WHO Logo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1400" y="381000"/>
            <a:ext cx="1240536" cy="16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54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Determinants of Health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485900"/>
            <a:ext cx="3810000" cy="4191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Communities with high “social capital” are healthier</a:t>
            </a:r>
          </a:p>
          <a:p>
            <a:pPr marL="0" indent="0" algn="r">
              <a:buNone/>
            </a:pPr>
            <a:endParaRPr lang="en-US" sz="2000" dirty="0" smtClean="0"/>
          </a:p>
          <a:p>
            <a:pPr marL="0" indent="0" algn="r">
              <a:buNone/>
            </a:pPr>
            <a:r>
              <a:rPr lang="en-US" sz="2000" dirty="0" smtClean="0"/>
              <a:t>Speller 2006. In: </a:t>
            </a:r>
            <a:r>
              <a:rPr lang="en-US" sz="2000" i="1" dirty="0" smtClean="0"/>
              <a:t>Health Promotion Theory</a:t>
            </a:r>
            <a:r>
              <a:rPr lang="en-US" sz="2000" dirty="0" smtClean="0"/>
              <a:t>. </a:t>
            </a:r>
            <a:r>
              <a:rPr lang="en-US" sz="2000" dirty="0" err="1" smtClean="0"/>
              <a:t>Pp</a:t>
            </a:r>
            <a:r>
              <a:rPr lang="en-US" sz="2000" dirty="0" smtClean="0"/>
              <a:t> 108-24. 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4419600"/>
            <a:ext cx="4038600" cy="144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“…look for where the bodies are piled highest.”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pic>
        <p:nvPicPr>
          <p:cNvPr id="3074" name="Picture 2" descr="http://clendening.kumc.edu/dc/pc/virchow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2147" y="1295400"/>
            <a:ext cx="2276061" cy="303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399" y="3484278"/>
            <a:ext cx="98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Rudolf</a:t>
            </a:r>
          </a:p>
          <a:p>
            <a:r>
              <a:rPr lang="en-US" dirty="0" smtClean="0"/>
              <a:t>Virchow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419600" y="1295400"/>
            <a:ext cx="0" cy="4572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53750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15962"/>
          </a:xfrm>
        </p:spPr>
        <p:txBody>
          <a:bodyPr/>
          <a:lstStyle/>
          <a:p>
            <a:r>
              <a:rPr lang="en-US" dirty="0" smtClean="0"/>
              <a:t>Community Approach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639762"/>
          </a:xfrm>
        </p:spPr>
        <p:txBody>
          <a:bodyPr/>
          <a:lstStyle/>
          <a:p>
            <a:pPr algn="ctr"/>
            <a:r>
              <a:rPr lang="en-US" sz="3200" u="sng" dirty="0" smtClean="0"/>
              <a:t>Stren</a:t>
            </a:r>
            <a:r>
              <a:rPr lang="en-US" sz="3200" dirty="0" smtClean="0"/>
              <a:t>g</a:t>
            </a:r>
            <a:r>
              <a:rPr lang="en-US" sz="3200" u="sng" dirty="0" smtClean="0"/>
              <a:t>ths</a:t>
            </a:r>
            <a:endParaRPr lang="en-US" sz="3200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4040188" cy="2819400"/>
          </a:xfrm>
        </p:spPr>
        <p:txBody>
          <a:bodyPr/>
          <a:lstStyle/>
          <a:p>
            <a:r>
              <a:rPr lang="en-US" sz="2900" dirty="0" smtClean="0"/>
              <a:t>Effective uptake</a:t>
            </a:r>
          </a:p>
          <a:p>
            <a:r>
              <a:rPr lang="en-US" sz="2900" dirty="0" smtClean="0"/>
              <a:t>‘Value added’ effect</a:t>
            </a:r>
          </a:p>
          <a:p>
            <a:r>
              <a:rPr lang="en-US" sz="2900" dirty="0" smtClean="0"/>
              <a:t>Sustainability</a:t>
            </a:r>
          </a:p>
          <a:p>
            <a:r>
              <a:rPr lang="en-US" sz="2900" dirty="0" smtClean="0"/>
              <a:t>Promotes health equity</a:t>
            </a:r>
            <a:endParaRPr lang="en-US" sz="29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648200" y="1447800"/>
            <a:ext cx="4041775" cy="639762"/>
          </a:xfrm>
        </p:spPr>
        <p:txBody>
          <a:bodyPr/>
          <a:lstStyle/>
          <a:p>
            <a:pPr algn="ctr"/>
            <a:r>
              <a:rPr lang="en-US" sz="3200" u="sng" dirty="0" smtClean="0"/>
              <a:t>Challen</a:t>
            </a:r>
            <a:r>
              <a:rPr lang="en-US" sz="3200" dirty="0" smtClean="0"/>
              <a:t>g</a:t>
            </a:r>
            <a:r>
              <a:rPr lang="en-US" sz="3200" u="sng" dirty="0" smtClean="0"/>
              <a:t>es</a:t>
            </a:r>
            <a:endParaRPr lang="en-US" sz="3200" u="sng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724400" y="2209800"/>
            <a:ext cx="4041775" cy="3276600"/>
          </a:xfrm>
        </p:spPr>
        <p:txBody>
          <a:bodyPr/>
          <a:lstStyle/>
          <a:p>
            <a:r>
              <a:rPr lang="en-US" sz="2900" dirty="0" smtClean="0"/>
              <a:t>Labor intensive</a:t>
            </a:r>
          </a:p>
          <a:p>
            <a:r>
              <a:rPr lang="en-US" sz="2900" dirty="0" smtClean="0"/>
              <a:t>Difficult to scale-up</a:t>
            </a:r>
          </a:p>
          <a:p>
            <a:r>
              <a:rPr lang="en-US" sz="2900" dirty="0" smtClean="0"/>
              <a:t>Highlights conflicts</a:t>
            </a:r>
          </a:p>
          <a:p>
            <a:r>
              <a:rPr lang="en-US" sz="2900" dirty="0" smtClean="0"/>
              <a:t>Marginalized groups</a:t>
            </a:r>
          </a:p>
          <a:p>
            <a:r>
              <a:rPr lang="en-US" sz="2900" dirty="0" smtClean="0"/>
              <a:t>Difficult to evaluate</a:t>
            </a:r>
            <a:endParaRPr lang="en-US" sz="2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</a:t>
            </a:r>
            <a:r>
              <a:rPr lang="en-US" dirty="0" smtClean="0"/>
              <a:t>q</a:t>
            </a:r>
            <a:r>
              <a:rPr lang="en-US" u="sng" dirty="0" smtClean="0"/>
              <a:t>uit</a:t>
            </a:r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524000"/>
            <a:ext cx="5029200" cy="4648200"/>
          </a:xfrm>
        </p:spPr>
        <p:txBody>
          <a:bodyPr/>
          <a:lstStyle/>
          <a:p>
            <a:pPr marL="514350" indent="-514350">
              <a:spcBef>
                <a:spcPts val="2000"/>
              </a:spcBef>
              <a:buNone/>
            </a:pPr>
            <a:r>
              <a:rPr lang="en-US" sz="4000" dirty="0" smtClean="0"/>
              <a:t>  “Equity is the central challenge for the future of medicine and public health.”</a:t>
            </a:r>
          </a:p>
          <a:p>
            <a:pPr marL="514350" indent="-514350">
              <a:spcBef>
                <a:spcPts val="2000"/>
              </a:spcBef>
            </a:pPr>
            <a:endParaRPr lang="en-US" sz="3600" dirty="0" smtClean="0"/>
          </a:p>
          <a:p>
            <a:pPr marL="514350" indent="-514350">
              <a:spcBef>
                <a:spcPts val="1200"/>
              </a:spcBef>
              <a:buNone/>
            </a:pP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Clínica</a:t>
            </a:r>
            <a:r>
              <a:rPr lang="en-US" dirty="0" smtClean="0"/>
              <a:t> Esperanza y </a:t>
            </a:r>
            <a:r>
              <a:rPr lang="en-US" dirty="0" err="1" smtClean="0"/>
              <a:t>Caridad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Un </a:t>
            </a:r>
            <a:r>
              <a:rPr lang="en-US" dirty="0" err="1" smtClean="0"/>
              <a:t>ministerio</a:t>
            </a:r>
            <a:r>
              <a:rPr lang="en-US" dirty="0" smtClean="0"/>
              <a:t> de la Iglesia Episcopal Dominicana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48006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Paul. Farmer. </a:t>
            </a:r>
            <a:r>
              <a:rPr lang="en-US" i="1" dirty="0" smtClean="0">
                <a:latin typeface="+mn-lt"/>
              </a:rPr>
              <a:t>Pathologies of Power.  </a:t>
            </a:r>
            <a:r>
              <a:rPr lang="en-US" dirty="0" smtClean="0">
                <a:latin typeface="+mn-lt"/>
              </a:rPr>
              <a:t>University of California Press.  2005. Page 20.</a:t>
            </a:r>
            <a:endParaRPr lang="en-US" dirty="0">
              <a:latin typeface="+mn-lt"/>
            </a:endParaRPr>
          </a:p>
        </p:txBody>
      </p:sp>
      <p:pic>
        <p:nvPicPr>
          <p:cNvPr id="6" name="Picture 4" descr="Kid08"/>
          <p:cNvPicPr>
            <a:picLocks noChangeAspect="1" noChangeArrowheads="1"/>
          </p:cNvPicPr>
          <p:nvPr/>
        </p:nvPicPr>
        <p:blipFill>
          <a:blip r:embed="rId2" cstate="print"/>
          <a:srcRect t="5556" r="208" b="9259"/>
          <a:stretch>
            <a:fillRect/>
          </a:stretch>
        </p:blipFill>
        <p:spPr>
          <a:xfrm>
            <a:off x="609600" y="1371600"/>
            <a:ext cx="3276600" cy="376796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397511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038600" cy="4419600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 smtClean="0"/>
              <a:t>“Community programs are notoriously difficult to evaluate since they are highly flexible and have complex, often changing goals.”</a:t>
            </a:r>
          </a:p>
          <a:p>
            <a:pPr marL="0" indent="0" algn="r">
              <a:buNone/>
            </a:pPr>
            <a:endParaRPr lang="en-US" sz="2000" dirty="0" smtClean="0"/>
          </a:p>
          <a:p>
            <a:pPr marL="0" indent="0" algn="r">
              <a:buNone/>
            </a:pPr>
            <a:r>
              <a:rPr lang="en-US" sz="2000" dirty="0" smtClean="0"/>
              <a:t>Hargreaves &amp; Twine. </a:t>
            </a:r>
            <a:r>
              <a:rPr lang="en-US" sz="2000" i="1" dirty="0" smtClean="0"/>
              <a:t>Health promotion </a:t>
            </a:r>
            <a:r>
              <a:rPr lang="en-US" sz="2000" i="1" dirty="0"/>
              <a:t>practice</a:t>
            </a:r>
            <a:r>
              <a:rPr lang="en-US" sz="2000" dirty="0"/>
              <a:t>. 2006.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t="604" r="-7698" b="6979"/>
          <a:stretch/>
        </p:blipFill>
        <p:spPr bwMode="auto">
          <a:xfrm>
            <a:off x="457200" y="1752600"/>
            <a:ext cx="447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307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838199"/>
          </a:xfrm>
        </p:spPr>
        <p:txBody>
          <a:bodyPr/>
          <a:lstStyle/>
          <a:p>
            <a:r>
              <a:rPr lang="en-US" sz="3600" dirty="0" smtClean="0"/>
              <a:t>“Blueprint” versus “Process” Projects</a:t>
            </a:r>
            <a:endParaRPr lang="en-US" sz="3600" dirty="0"/>
          </a:p>
        </p:txBody>
      </p:sp>
      <p:graphicFrame>
        <p:nvGraphicFramePr>
          <p:cNvPr id="16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8513125"/>
              </p:ext>
            </p:extLst>
          </p:nvPr>
        </p:nvGraphicFramePr>
        <p:xfrm>
          <a:off x="4648200" y="4648200"/>
          <a:ext cx="40386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Content Placeholder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127952"/>
              </p:ext>
            </p:extLst>
          </p:nvPr>
        </p:nvGraphicFramePr>
        <p:xfrm>
          <a:off x="5032309" y="1635834"/>
          <a:ext cx="37338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3" name="Content Placeholder 2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741833"/>
              </p:ext>
            </p:extLst>
          </p:nvPr>
        </p:nvGraphicFramePr>
        <p:xfrm>
          <a:off x="990600" y="3281082"/>
          <a:ext cx="25908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2822855050"/>
              </p:ext>
            </p:extLst>
          </p:nvPr>
        </p:nvGraphicFramePr>
        <p:xfrm>
          <a:off x="517314" y="2057400"/>
          <a:ext cx="38862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5" name="Oval 24"/>
          <p:cNvSpPr/>
          <p:nvPr/>
        </p:nvSpPr>
        <p:spPr>
          <a:xfrm>
            <a:off x="6705600" y="53340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Oval 25"/>
          <p:cNvSpPr/>
          <p:nvPr/>
        </p:nvSpPr>
        <p:spPr>
          <a:xfrm>
            <a:off x="6858000" y="54864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Oval 26"/>
          <p:cNvSpPr/>
          <p:nvPr/>
        </p:nvSpPr>
        <p:spPr>
          <a:xfrm>
            <a:off x="6400800" y="57912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Oval 27"/>
          <p:cNvSpPr/>
          <p:nvPr/>
        </p:nvSpPr>
        <p:spPr>
          <a:xfrm>
            <a:off x="7086600" y="53340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Oval 28"/>
          <p:cNvSpPr/>
          <p:nvPr/>
        </p:nvSpPr>
        <p:spPr>
          <a:xfrm>
            <a:off x="7620000" y="52578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Oval 29"/>
          <p:cNvSpPr/>
          <p:nvPr/>
        </p:nvSpPr>
        <p:spPr>
          <a:xfrm>
            <a:off x="7391400" y="53340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Oval 30"/>
          <p:cNvSpPr/>
          <p:nvPr/>
        </p:nvSpPr>
        <p:spPr>
          <a:xfrm>
            <a:off x="6781800" y="58674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Oval 31"/>
          <p:cNvSpPr/>
          <p:nvPr/>
        </p:nvSpPr>
        <p:spPr>
          <a:xfrm>
            <a:off x="5867400" y="57150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Oval 32"/>
          <p:cNvSpPr/>
          <p:nvPr/>
        </p:nvSpPr>
        <p:spPr>
          <a:xfrm>
            <a:off x="7086600" y="56388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Oval 33"/>
          <p:cNvSpPr/>
          <p:nvPr/>
        </p:nvSpPr>
        <p:spPr>
          <a:xfrm>
            <a:off x="6096000" y="53340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Oval 34"/>
          <p:cNvSpPr/>
          <p:nvPr/>
        </p:nvSpPr>
        <p:spPr>
          <a:xfrm>
            <a:off x="7315200" y="57912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Oval 35"/>
          <p:cNvSpPr/>
          <p:nvPr/>
        </p:nvSpPr>
        <p:spPr>
          <a:xfrm>
            <a:off x="6096000" y="56388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Oval 36"/>
          <p:cNvSpPr/>
          <p:nvPr/>
        </p:nvSpPr>
        <p:spPr>
          <a:xfrm>
            <a:off x="7239000" y="51816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Oval 37"/>
          <p:cNvSpPr/>
          <p:nvPr/>
        </p:nvSpPr>
        <p:spPr>
          <a:xfrm>
            <a:off x="6096000" y="58674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Oval 38"/>
          <p:cNvSpPr/>
          <p:nvPr/>
        </p:nvSpPr>
        <p:spPr>
          <a:xfrm>
            <a:off x="6477000" y="55626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Oval 39"/>
          <p:cNvSpPr/>
          <p:nvPr/>
        </p:nvSpPr>
        <p:spPr>
          <a:xfrm>
            <a:off x="7467600" y="60198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Oval 40"/>
          <p:cNvSpPr/>
          <p:nvPr/>
        </p:nvSpPr>
        <p:spPr>
          <a:xfrm>
            <a:off x="6553200" y="60960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Oval 41"/>
          <p:cNvSpPr/>
          <p:nvPr/>
        </p:nvSpPr>
        <p:spPr>
          <a:xfrm>
            <a:off x="6324600" y="51816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44" name="Straight Connector 43"/>
          <p:cNvCxnSpPr/>
          <p:nvPr/>
        </p:nvCxnSpPr>
        <p:spPr bwMode="auto">
          <a:xfrm rot="5400000">
            <a:off x="2095500" y="4000500"/>
            <a:ext cx="4953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Oval 46"/>
          <p:cNvSpPr/>
          <p:nvPr/>
        </p:nvSpPr>
        <p:spPr>
          <a:xfrm>
            <a:off x="7620000" y="57150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Oval 47"/>
          <p:cNvSpPr/>
          <p:nvPr/>
        </p:nvSpPr>
        <p:spPr>
          <a:xfrm>
            <a:off x="7086600" y="59436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Oval 48"/>
          <p:cNvSpPr/>
          <p:nvPr/>
        </p:nvSpPr>
        <p:spPr>
          <a:xfrm>
            <a:off x="7467600" y="50292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Oval 49"/>
          <p:cNvSpPr/>
          <p:nvPr/>
        </p:nvSpPr>
        <p:spPr>
          <a:xfrm>
            <a:off x="6858000" y="5105400"/>
            <a:ext cx="117409" cy="1174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524000" y="5908609"/>
            <a:ext cx="3048000" cy="376518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Clínica</a:t>
            </a:r>
            <a:r>
              <a:rPr lang="en-US" dirty="0"/>
              <a:t> Esperanza y </a:t>
            </a:r>
            <a:r>
              <a:rPr lang="en-US" dirty="0" err="1" smtClean="0"/>
              <a:t>Caridad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744557" y="1606526"/>
            <a:ext cx="206044" cy="2060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6" name="Group 45"/>
          <p:cNvGrpSpPr/>
          <p:nvPr/>
        </p:nvGrpSpPr>
        <p:grpSpPr>
          <a:xfrm>
            <a:off x="1699634" y="1524000"/>
            <a:ext cx="914400" cy="371097"/>
            <a:chOff x="3277819" y="919792"/>
            <a:chExt cx="914400" cy="371097"/>
          </a:xfrm>
        </p:grpSpPr>
        <p:sp>
          <p:nvSpPr>
            <p:cNvPr id="51" name="Rectangle 50"/>
            <p:cNvSpPr/>
            <p:nvPr/>
          </p:nvSpPr>
          <p:spPr>
            <a:xfrm>
              <a:off x="3277819" y="919792"/>
              <a:ext cx="760780" cy="3710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Rectangle 51"/>
            <p:cNvSpPr/>
            <p:nvPr/>
          </p:nvSpPr>
          <p:spPr>
            <a:xfrm>
              <a:off x="3277819" y="919792"/>
              <a:ext cx="914400" cy="3710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179" tIns="0" rIns="0" bIns="0" numCol="1" spcCol="1270" anchor="t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i="1" kern="1200" dirty="0" smtClean="0">
                  <a:solidFill>
                    <a:srgbClr val="00FF00"/>
                  </a:solidFill>
                </a:rPr>
                <a:t>Goal</a:t>
              </a:r>
              <a:endParaRPr lang="en-US" sz="2800" b="1" i="1" kern="1200" dirty="0">
                <a:solidFill>
                  <a:srgbClr val="00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53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2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2015" y="304800"/>
            <a:ext cx="5493812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1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 </a:t>
            </a:r>
          </a:p>
          <a:p>
            <a:r>
              <a:rPr lang="en-US" sz="11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Pause …</a:t>
            </a:r>
            <a:endParaRPr lang="en-US" sz="11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600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76400" y="1143000"/>
            <a:ext cx="5715000" cy="990600"/>
          </a:xfrm>
        </p:spPr>
        <p:txBody>
          <a:bodyPr/>
          <a:lstStyle/>
          <a:p>
            <a:pPr algn="l"/>
            <a:r>
              <a:rPr lang="en-US" sz="9600" b="1" dirty="0" smtClean="0">
                <a:solidFill>
                  <a:srgbClr val="00FFFF"/>
                </a:solidFill>
                <a:effectLst/>
                <a:ea typeface="Calibri"/>
                <a:cs typeface="Times New Roman"/>
              </a:rPr>
              <a:t>ABC    D</a:t>
            </a: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Clínica</a:t>
            </a:r>
            <a:r>
              <a:rPr lang="en-US" dirty="0"/>
              <a:t> Esperanza y </a:t>
            </a:r>
            <a:r>
              <a:rPr lang="en-US" dirty="0" err="1"/>
              <a:t>Caridad</a:t>
            </a:r>
            <a:endParaRPr lang="en-US" dirty="0"/>
          </a:p>
          <a:p>
            <a:pPr>
              <a:defRPr/>
            </a:pPr>
            <a:r>
              <a:rPr lang="en-US" dirty="0"/>
              <a:t>Un </a:t>
            </a:r>
            <a:r>
              <a:rPr lang="en-US" dirty="0" err="1"/>
              <a:t>ministerio</a:t>
            </a:r>
            <a:r>
              <a:rPr lang="en-US" dirty="0"/>
              <a:t> de la </a:t>
            </a:r>
            <a:r>
              <a:rPr lang="en-US" dirty="0" err="1"/>
              <a:t>Iglesia</a:t>
            </a:r>
            <a:r>
              <a:rPr lang="en-US" dirty="0"/>
              <a:t> Episcopal Dominicana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4010187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811">
            <a:off x="4114800" y="609600"/>
            <a:ext cx="2362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584" y="3887075"/>
            <a:ext cx="6732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Anita Dohn, MD, MSc </a:t>
            </a:r>
            <a:r>
              <a:rPr lang="en-US" sz="2000" dirty="0" smtClean="0">
                <a:latin typeface="+mn-lt"/>
              </a:rPr>
              <a:t>(Public Health)</a:t>
            </a:r>
          </a:p>
          <a:p>
            <a:pPr algn="ctr"/>
            <a:r>
              <a:rPr lang="en-US" sz="2400" dirty="0" smtClean="0">
                <a:latin typeface="+mn-lt"/>
              </a:rPr>
              <a:t>Michael Dohn, MD</a:t>
            </a:r>
          </a:p>
          <a:p>
            <a:pPr algn="ctr"/>
            <a:r>
              <a:rPr lang="en-US" sz="2400" dirty="0" smtClean="0">
                <a:latin typeface="+mn-lt"/>
              </a:rPr>
              <a:t>Matthew St. John </a:t>
            </a:r>
            <a:r>
              <a:rPr lang="en-US" sz="2000" dirty="0" smtClean="0">
                <a:latin typeface="+mn-lt"/>
              </a:rPr>
              <a:t>(</a:t>
            </a:r>
            <a:r>
              <a:rPr lang="en-US" sz="2000" dirty="0" smtClean="0">
                <a:latin typeface="+mn-lt"/>
              </a:rPr>
              <a:t>Episcopal Relief </a:t>
            </a:r>
            <a:r>
              <a:rPr lang="en-US" sz="2000" dirty="0">
                <a:latin typeface="+mn-lt"/>
              </a:rPr>
              <a:t>&amp;</a:t>
            </a:r>
            <a:r>
              <a:rPr lang="en-US" sz="2000" dirty="0" smtClean="0">
                <a:latin typeface="+mn-lt"/>
              </a:rPr>
              <a:t>Development)</a:t>
            </a:r>
            <a:endParaRPr lang="en-US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3896" y="2743200"/>
            <a:ext cx="6072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n-lt"/>
              </a:rPr>
              <a:t>Everyone, Everywhere 2011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635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Competitive Public Space</a:t>
            </a:r>
            <a:br>
              <a:rPr lang="en-US" sz="4400" dirty="0" smtClean="0"/>
            </a:br>
            <a:r>
              <a:rPr lang="en-US" sz="2800" dirty="0" smtClean="0"/>
              <a:t>(also called “</a:t>
            </a:r>
            <a:r>
              <a:rPr lang="en-US" sz="2800" b="1" dirty="0" smtClean="0"/>
              <a:t>Contested Public Space</a:t>
            </a:r>
            <a:r>
              <a:rPr lang="en-US" sz="2800" dirty="0" smtClean="0"/>
              <a:t>”)</a:t>
            </a:r>
            <a:endParaRPr lang="en-US" sz="4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34035603"/>
              </p:ext>
            </p:extLst>
          </p:nvPr>
        </p:nvGraphicFramePr>
        <p:xfrm>
          <a:off x="4239768" y="990600"/>
          <a:ext cx="4876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752600"/>
            <a:ext cx="3733800" cy="4191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effectLst/>
              </a:rPr>
              <a:t>“</a:t>
            </a:r>
            <a:r>
              <a:rPr lang="en-US" sz="2400" dirty="0">
                <a:effectLst/>
              </a:rPr>
              <a:t>I don’t </a:t>
            </a:r>
            <a:r>
              <a:rPr lang="en-US" sz="2400" dirty="0" smtClean="0">
                <a:effectLst/>
              </a:rPr>
              <a:t>worry myself </a:t>
            </a:r>
            <a:r>
              <a:rPr lang="en-US" sz="2400" dirty="0">
                <a:effectLst/>
              </a:rPr>
              <a:t>about the poor </a:t>
            </a:r>
            <a:r>
              <a:rPr lang="en-US" sz="2400" dirty="0" smtClean="0">
                <a:effectLst/>
              </a:rPr>
              <a:t>… they </a:t>
            </a:r>
            <a:r>
              <a:rPr lang="en-US" sz="2400" dirty="0">
                <a:effectLst/>
              </a:rPr>
              <a:t>have the church to take care of them</a:t>
            </a:r>
            <a:r>
              <a:rPr lang="en-US" sz="2400" dirty="0" smtClean="0">
                <a:effectLst/>
              </a:rPr>
              <a:t>.</a:t>
            </a:r>
          </a:p>
          <a:p>
            <a:pPr marL="0" indent="0">
              <a:buNone/>
            </a:pPr>
            <a:endParaRPr lang="en-US" sz="1200" dirty="0">
              <a:effectLst/>
            </a:endParaRPr>
          </a:p>
          <a:p>
            <a:pPr marL="0" indent="0">
              <a:buNone/>
            </a:pPr>
            <a:r>
              <a:rPr lang="en-US" sz="2400" dirty="0">
                <a:effectLst/>
              </a:rPr>
              <a:t>“I don’t </a:t>
            </a:r>
            <a:r>
              <a:rPr lang="en-US" sz="2400" dirty="0" smtClean="0">
                <a:effectLst/>
              </a:rPr>
              <a:t>worry myself </a:t>
            </a:r>
            <a:r>
              <a:rPr lang="en-US" sz="2400" dirty="0">
                <a:effectLst/>
              </a:rPr>
              <a:t>about the rich </a:t>
            </a:r>
            <a:r>
              <a:rPr lang="en-US" sz="2400" dirty="0" smtClean="0">
                <a:effectLst/>
              </a:rPr>
              <a:t>… they </a:t>
            </a:r>
            <a:r>
              <a:rPr lang="en-US" sz="2400" dirty="0">
                <a:effectLst/>
              </a:rPr>
              <a:t>have the government to take care of them.”</a:t>
            </a:r>
          </a:p>
          <a:p>
            <a:pPr marL="0" indent="0" algn="r">
              <a:buNone/>
            </a:pPr>
            <a:r>
              <a:rPr lang="en-US" sz="2000" dirty="0">
                <a:effectLst/>
              </a:rPr>
              <a:t>~ </a:t>
            </a:r>
            <a:r>
              <a:rPr lang="en-US" sz="2000" dirty="0" err="1">
                <a:effectLst/>
              </a:rPr>
              <a:t>Facundo</a:t>
            </a:r>
            <a:r>
              <a:rPr lang="en-US" sz="2000" dirty="0">
                <a:effectLst/>
              </a:rPr>
              <a:t> </a:t>
            </a:r>
            <a:r>
              <a:rPr lang="en-US" sz="2000" dirty="0" smtClean="0">
                <a:effectLst/>
              </a:rPr>
              <a:t>Cabral</a:t>
            </a:r>
            <a:endParaRPr lang="en-US" sz="2000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Clínica</a:t>
            </a:r>
            <a:r>
              <a:rPr lang="en-US" dirty="0"/>
              <a:t> Esperanza y </a:t>
            </a:r>
            <a:r>
              <a:rPr lang="en-US" dirty="0" err="1"/>
              <a:t>Caridad</a:t>
            </a:r>
            <a:endParaRPr lang="en-US" dirty="0"/>
          </a:p>
          <a:p>
            <a:pPr>
              <a:defRPr/>
            </a:pPr>
            <a:r>
              <a:rPr lang="en-US" dirty="0"/>
              <a:t>Un </a:t>
            </a:r>
            <a:r>
              <a:rPr lang="en-US" dirty="0" err="1"/>
              <a:t>ministerio</a:t>
            </a:r>
            <a:r>
              <a:rPr lang="en-US" dirty="0"/>
              <a:t> de la </a:t>
            </a:r>
            <a:r>
              <a:rPr lang="en-US" dirty="0" err="1"/>
              <a:t>Iglesia</a:t>
            </a:r>
            <a:r>
              <a:rPr lang="en-US" dirty="0"/>
              <a:t> Episcopal Dominicana</a:t>
            </a:r>
          </a:p>
        </p:txBody>
      </p:sp>
    </p:spTree>
    <p:extLst>
      <p:ext uri="{BB962C8B-B14F-4D97-AF65-F5344CB8AC3E}">
        <p14:creationId xmlns:p14="http://schemas.microsoft.com/office/powerpoint/2010/main" val="2874003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Community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71600"/>
            <a:ext cx="3810000" cy="4191000"/>
          </a:xfrm>
        </p:spPr>
        <p:txBody>
          <a:bodyPr/>
          <a:lstStyle/>
          <a:p>
            <a:r>
              <a:rPr lang="en-US" sz="3600" dirty="0" smtClean="0"/>
              <a:t>Spatial</a:t>
            </a:r>
          </a:p>
          <a:p>
            <a:r>
              <a:rPr lang="en-US" sz="3600" dirty="0" smtClean="0"/>
              <a:t>Non-spatial</a:t>
            </a:r>
          </a:p>
          <a:p>
            <a:r>
              <a:rPr lang="en-US" sz="3600" dirty="0" smtClean="0"/>
              <a:t>Social interactions</a:t>
            </a:r>
          </a:p>
          <a:p>
            <a:r>
              <a:rPr lang="en-US" sz="3600" dirty="0" smtClean="0"/>
              <a:t>Shared needs &amp; concerns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pic>
        <p:nvPicPr>
          <p:cNvPr id="7" name="Picture 5" descr="Urban Trash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" t="1" r="2037" b="1988"/>
          <a:stretch/>
        </p:blipFill>
        <p:spPr>
          <a:xfrm>
            <a:off x="3810000" y="1447800"/>
            <a:ext cx="5096547" cy="4114800"/>
          </a:xfrm>
        </p:spPr>
      </p:pic>
    </p:spTree>
    <p:extLst>
      <p:ext uri="{BB962C8B-B14F-4D97-AF65-F5344CB8AC3E}">
        <p14:creationId xmlns:p14="http://schemas.microsoft.com/office/powerpoint/2010/main" val="679546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Community Health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493629"/>
            <a:ext cx="3657600" cy="419100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smtClean="0"/>
              <a:t>What communities can do for themselves</a:t>
            </a:r>
            <a:endParaRPr lang="en-US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93627"/>
            <a:ext cx="4311113" cy="338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102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en-US" dirty="0"/>
              <a:t>Community Health: Two Premises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Mosley WH. Principles of Community Health. In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Ewert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Agenda for Medical Missions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1990. Page 39.</a:t>
            </a:r>
            <a:endParaRPr lang="en-US" sz="1800" dirty="0"/>
          </a:p>
        </p:txBody>
      </p:sp>
      <p:pic>
        <p:nvPicPr>
          <p:cNvPr id="11" name="Picture 2" descr="Fi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>
          <a:xfrm>
            <a:off x="1549400" y="3429000"/>
            <a:ext cx="3009900" cy="2257425"/>
          </a:xfrm>
          <a:noFill/>
          <a:ln/>
        </p:spPr>
      </p:pic>
      <p:pic>
        <p:nvPicPr>
          <p:cNvPr id="12" name="Picture 7" descr="Men &amp; Hous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r="-326" b="5660"/>
          <a:stretch>
            <a:fillRect/>
          </a:stretch>
        </p:blipFill>
        <p:spPr>
          <a:xfrm>
            <a:off x="990601" y="1676400"/>
            <a:ext cx="2362199" cy="1648853"/>
          </a:xfrm>
          <a:noFill/>
          <a:ln/>
        </p:spPr>
      </p:pic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76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First Premise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8200" y="2209800"/>
            <a:ext cx="4267200" cy="32766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	</a:t>
            </a:r>
            <a:r>
              <a:rPr lang="en-US" sz="3000" dirty="0" smtClean="0"/>
              <a:t>“The ultimate performance of any health care program is only measurable in terms of improved health among the people.”</a:t>
            </a:r>
            <a:endParaRPr lang="en-US" sz="30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47800" y="5943600"/>
            <a:ext cx="6934200" cy="6096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Clínica</a:t>
            </a:r>
            <a:r>
              <a:rPr lang="en-US" dirty="0" smtClean="0"/>
              <a:t> Esperanza y </a:t>
            </a:r>
            <a:r>
              <a:rPr lang="en-US" dirty="0" err="1" smtClean="0"/>
              <a:t>Caridad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Un </a:t>
            </a:r>
            <a:r>
              <a:rPr lang="en-US" dirty="0" err="1" smtClean="0"/>
              <a:t>ministerio</a:t>
            </a:r>
            <a:r>
              <a:rPr lang="en-US" dirty="0" smtClean="0"/>
              <a:t> de la </a:t>
            </a:r>
            <a:r>
              <a:rPr lang="en-US" dirty="0" err="1" smtClean="0"/>
              <a:t>Iglesia</a:t>
            </a:r>
            <a:r>
              <a:rPr lang="en-US" dirty="0" smtClean="0"/>
              <a:t> Episcopal </a:t>
            </a:r>
            <a:r>
              <a:rPr lang="en-US" dirty="0" err="1" smtClean="0"/>
              <a:t>Dominicana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76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295400"/>
          </a:xfrm>
        </p:spPr>
        <p:txBody>
          <a:bodyPr/>
          <a:lstStyle/>
          <a:p>
            <a:r>
              <a:rPr lang="en-US" dirty="0" smtClean="0"/>
              <a:t>Community Health: Two Premises</a:t>
            </a:r>
            <a:br>
              <a:rPr lang="en-US" dirty="0" smtClean="0"/>
            </a:b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Mosley WH. Principles of Community Health. In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Ewert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Agenda for Medical Missions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1990. Page 40.</a:t>
            </a:r>
            <a:endParaRPr lang="en-US" sz="1800" dirty="0"/>
          </a:p>
        </p:txBody>
      </p:sp>
      <p:pic>
        <p:nvPicPr>
          <p:cNvPr id="10" name="Picture 2" descr="Narrow Stree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0" y="3810000"/>
            <a:ext cx="2590800" cy="1923170"/>
          </a:xfrm>
          <a:noFill/>
          <a:ln/>
        </p:spPr>
      </p:pic>
      <p:pic>
        <p:nvPicPr>
          <p:cNvPr id="13" name="Picture 5" descr="WaterHole 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>
          <a:xfrm>
            <a:off x="4724400" y="1600200"/>
            <a:ext cx="2667000" cy="2000250"/>
          </a:xfrm>
          <a:noFill/>
          <a:ln/>
        </p:spPr>
      </p:pic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685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Second Premise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3"/>
          </p:nvPr>
        </p:nvSpPr>
        <p:spPr>
          <a:xfrm>
            <a:off x="457200" y="2133600"/>
            <a:ext cx="4114800" cy="32766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	</a:t>
            </a:r>
            <a:r>
              <a:rPr lang="en-US" sz="3000" dirty="0" smtClean="0"/>
              <a:t>“Programs must be as concerned about the process of improving health among people as they are about the outcome.”</a:t>
            </a:r>
            <a:endParaRPr lang="en-US" sz="30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47800" y="5943600"/>
            <a:ext cx="6934200" cy="6096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Clínica</a:t>
            </a:r>
            <a:r>
              <a:rPr lang="en-US" dirty="0" smtClean="0"/>
              <a:t> Esperanza y </a:t>
            </a:r>
            <a:r>
              <a:rPr lang="en-US" dirty="0" err="1" smtClean="0"/>
              <a:t>Caridad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Un </a:t>
            </a:r>
            <a:r>
              <a:rPr lang="en-US" dirty="0" err="1" smtClean="0"/>
              <a:t>ministerio</a:t>
            </a:r>
            <a:r>
              <a:rPr lang="en-US" dirty="0" smtClean="0"/>
              <a:t> de la </a:t>
            </a:r>
            <a:r>
              <a:rPr lang="en-US" dirty="0" err="1" smtClean="0"/>
              <a:t>Iglesia</a:t>
            </a:r>
            <a:r>
              <a:rPr lang="en-US" dirty="0" smtClean="0"/>
              <a:t> Episcopal </a:t>
            </a:r>
            <a:r>
              <a:rPr lang="en-US" dirty="0" err="1" smtClean="0"/>
              <a:t>Dominicana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7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Assets, Deficits &amp; Needs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018405"/>
              </p:ext>
            </p:extLst>
          </p:nvPr>
        </p:nvGraphicFramePr>
        <p:xfrm>
          <a:off x="457200" y="2802290"/>
          <a:ext cx="82296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1524000"/>
            <a:ext cx="2994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cap="small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Needs</a:t>
            </a:r>
            <a:endParaRPr lang="en-US" sz="6400" b="1" cap="small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8704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Asset Mapping: Building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1371600"/>
            <a:ext cx="4038600" cy="4191000"/>
          </a:xfrm>
        </p:spPr>
        <p:txBody>
          <a:bodyPr/>
          <a:lstStyle/>
          <a:p>
            <a:endParaRPr lang="en-US" dirty="0" smtClean="0"/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/>
              <a:t>In community, community control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/>
              <a:t>In community, outside control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dirty="0"/>
              <a:t>Outside community, outside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Clínica Esperanza y Caridad</a:t>
            </a:r>
          </a:p>
          <a:p>
            <a:pPr>
              <a:defRPr/>
            </a:pPr>
            <a:r>
              <a:rPr lang="en-US" smtClean="0"/>
              <a:t>Un ministerio de la Iglesia Episcopal Dominicana</a:t>
            </a:r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34058420"/>
              </p:ext>
            </p:extLst>
          </p:nvPr>
        </p:nvGraphicFramePr>
        <p:xfrm>
          <a:off x="381000" y="1371600"/>
          <a:ext cx="396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8014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RRENTXMLFILE" val="C:\Users\Michael Dohn\Documents\PowerPoint\EE 2011\ABCHealthD\EE 2011 ABCHealthD 09_23.xml"/>
  <p:tag name="XMLFILE" val="C:\Users\Michael Dohn\Documents\PowerPoint\EE 2011\ABCHealthD\EE 2011 ABCHealthD 09_23.xml"/>
  <p:tag name="PPTXFILE" val="C:\Users\Michael Dohn\Documents\PowerPoint\EE 2011\ABCHealthD\EE 2011 ABCHealthD 09_23.pptx"/>
  <p:tag name="CUMFILE" val="C:\Users\Michael Dohn\Documents\PowerPoint\EE 2011\ABCHealthD\EE 2011 ABCHealthD 09_23.cul"/>
</p:tagLst>
</file>

<file path=ppt/theme/theme1.xml><?xml version="1.0" encoding="utf-8"?>
<a:theme xmlns:a="http://schemas.openxmlformats.org/drawingml/2006/main" name="CEyC Master">
  <a:themeElements>
    <a:clrScheme name="CEyC Master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EyC Master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EyC Master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yC Master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yC Master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yC Master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yC Master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yC Master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yC Master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yC Master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11592</TotalTime>
  <Words>870</Words>
  <Application>Microsoft Office PowerPoint</Application>
  <PresentationFormat>On-screen Show (4:3)</PresentationFormat>
  <Paragraphs>213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CEyC Master</vt:lpstr>
      <vt:lpstr>Beam</vt:lpstr>
      <vt:lpstr>ABC    D</vt:lpstr>
      <vt:lpstr>Structure of Poverty</vt:lpstr>
      <vt:lpstr>Competitive Public Space (also called “Contested Public Space”)</vt:lpstr>
      <vt:lpstr>Community</vt:lpstr>
      <vt:lpstr>Community Health</vt:lpstr>
      <vt:lpstr>Community Health: Two Premises Mosley WH. Principles of Community Health. In Ewert (ed).  A New Agenda for Medical Missions. 1990. Page 39.</vt:lpstr>
      <vt:lpstr>Community Health: Two Premises Mosley WH. Principles of Community Health. In Ewert (ed).  A New Agenda for Medical Missions. 1990. Page 40.</vt:lpstr>
      <vt:lpstr>Assets, Deficits &amp; Needs</vt:lpstr>
      <vt:lpstr>Community Asset Mapping: Building Blocks</vt:lpstr>
      <vt:lpstr>McKnight J (1995) The careless society: community and its counterfeits. New York: Basic Books.  Kretzmann J, McKnight J (1993) Building communities from the inside out: a path towards building and mobilising communities’ assets. Evanston, IL: Institute for Policy Research.</vt:lpstr>
      <vt:lpstr>http://www.docstoc.com/ docs/28622740/ 2-Community-Asset-Map-sample</vt:lpstr>
      <vt:lpstr>http://www.thedirt.org/node/4954</vt:lpstr>
      <vt:lpstr>http://found-money.info/missing-money/state- assets-used-to-secure-hospital-funds/</vt:lpstr>
      <vt:lpstr>http://www.flickr.com/ photos/campuskitchens/ 5630808541/</vt:lpstr>
      <vt:lpstr>Needs Assessment</vt:lpstr>
      <vt:lpstr>How strict an ABCD rule?</vt:lpstr>
      <vt:lpstr>The ‘Quick &amp; Dirty’ Method</vt:lpstr>
      <vt:lpstr>The “Outsider” What’s the non-community asset-based developer to do?</vt:lpstr>
      <vt:lpstr>PowerPoint Presentation</vt:lpstr>
      <vt:lpstr>PowerPoint Presentation</vt:lpstr>
      <vt:lpstr>Whose job is it, anyway?</vt:lpstr>
      <vt:lpstr>Social Determinants of Health</vt:lpstr>
      <vt:lpstr>Community Approach</vt:lpstr>
      <vt:lpstr>Equity</vt:lpstr>
      <vt:lpstr>Evaluation</vt:lpstr>
      <vt:lpstr>“Blueprint” versus “Process” Projects</vt:lpstr>
      <vt:lpstr>PowerPoint Presentation</vt:lpstr>
      <vt:lpstr>ABC    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Dohn</dc:creator>
  <cp:lastModifiedBy>Michael Dohn</cp:lastModifiedBy>
  <cp:revision>203</cp:revision>
  <cp:lastPrinted>1601-01-01T00:00:00Z</cp:lastPrinted>
  <dcterms:created xsi:type="dcterms:W3CDTF">2005-10-24T23:15:47Z</dcterms:created>
  <dcterms:modified xsi:type="dcterms:W3CDTF">2013-08-29T15:15:13Z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